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6" r:id="rId3"/>
    <p:sldId id="257" r:id="rId4"/>
    <p:sldId id="258" r:id="rId5"/>
    <p:sldId id="259" r:id="rId6"/>
    <p:sldId id="272" r:id="rId7"/>
    <p:sldId id="273" r:id="rId8"/>
    <p:sldId id="286" r:id="rId9"/>
    <p:sldId id="284" r:id="rId10"/>
    <p:sldId id="283" r:id="rId11"/>
    <p:sldId id="292" r:id="rId12"/>
    <p:sldId id="291" r:id="rId13"/>
    <p:sldId id="261" r:id="rId14"/>
    <p:sldId id="265" r:id="rId15"/>
    <p:sldId id="268" r:id="rId16"/>
    <p:sldId id="278" r:id="rId17"/>
    <p:sldId id="288" r:id="rId18"/>
    <p:sldId id="290" r:id="rId19"/>
    <p:sldId id="287" r:id="rId20"/>
    <p:sldId id="280" r:id="rId21"/>
    <p:sldId id="279" r:id="rId22"/>
    <p:sldId id="281" r:id="rId23"/>
    <p:sldId id="262" r:id="rId24"/>
    <p:sldId id="289" r:id="rId25"/>
  </p:sldIdLst>
  <p:sldSz cx="12192000" cy="6858000"/>
  <p:notesSz cx="6858000" cy="9144000"/>
  <p:defaultTextStyle>
    <a:defPPr>
      <a:defRPr lang="en-US"/>
    </a:defPPr>
    <a:lvl1pPr marL="0" indent="0" algn="l" rtl="0" eaLnBrk="1" fontAlgn="base" hangingPunct="1">
      <a:lnSpc>
        <a:spcPct val="100000"/>
      </a:lnSpc>
      <a:spcBef>
        <a:spcPts val="800"/>
      </a:spcBef>
      <a:spcAft>
        <a:spcPts val="300"/>
      </a:spcAft>
      <a:buClr>
        <a:schemeClr val="accent1"/>
      </a:buClr>
      <a:buSzPct val="110000"/>
      <a:buFont typeface="Arial" panose="020B0604020202020204" pitchFamily="34" charset="0"/>
      <a:buNone/>
      <a:defRPr sz="2000" b="0" i="0" kern="1200">
        <a:solidFill>
          <a:schemeClr val="tx1"/>
        </a:solidFill>
        <a:latin typeface="Arial" panose="020B0604020202020204" pitchFamily="34" charset="0"/>
        <a:ea typeface="ＭＳ Ｐゴシック" charset="0"/>
        <a:cs typeface="Arial" panose="020B0604020202020204" pitchFamily="34" charset="0"/>
      </a:defRPr>
    </a:lvl1pPr>
    <a:lvl2pPr marL="222250" indent="-212725" algn="l" rtl="0" eaLnBrk="1" fontAlgn="base" hangingPunct="1">
      <a:lnSpc>
        <a:spcPct val="100000"/>
      </a:lnSpc>
      <a:spcBef>
        <a:spcPts val="0"/>
      </a:spcBef>
      <a:spcAft>
        <a:spcPct val="0"/>
      </a:spcAft>
      <a:buClr>
        <a:schemeClr val="accent1"/>
      </a:buClr>
      <a:buSzPct val="110000"/>
      <a:buFont typeface="Arial" panose="020B0604020202020204" pitchFamily="34" charset="0"/>
      <a:buChar char="•"/>
      <a:tabLst/>
      <a:defRPr sz="1800" kern="1200">
        <a:solidFill>
          <a:schemeClr val="tx1"/>
        </a:solidFill>
        <a:latin typeface="+mj-lt"/>
        <a:ea typeface="ＭＳ Ｐゴシック" charset="0"/>
        <a:cs typeface="HelveticaNeueLT Std"/>
      </a:defRPr>
    </a:lvl2pPr>
    <a:lvl3pPr marL="468000" indent="-226800" algn="l" rtl="0" eaLnBrk="1" fontAlgn="base" hangingPunct="1">
      <a:lnSpc>
        <a:spcPct val="100000"/>
      </a:lnSpc>
      <a:spcBef>
        <a:spcPts val="200"/>
      </a:spcBef>
      <a:spcAft>
        <a:spcPct val="0"/>
      </a:spcAft>
      <a:buClr>
        <a:schemeClr val="accent1"/>
      </a:buClr>
      <a:buSzPct val="115000"/>
      <a:buFont typeface="Arial" panose="020B0604020202020204" pitchFamily="34" charset="0"/>
      <a:buChar char="•"/>
      <a:defRPr sz="1600" kern="1200">
        <a:solidFill>
          <a:schemeClr val="tx1"/>
        </a:solidFill>
        <a:latin typeface="+mj-lt"/>
        <a:ea typeface="ＭＳ Ｐゴシック" charset="0"/>
        <a:cs typeface="HelveticaNeueLT Std"/>
      </a:defRPr>
    </a:lvl3pPr>
    <a:lvl4pPr marL="666000" indent="-212400" algn="l" rtl="0" eaLnBrk="1" fontAlgn="base" hangingPunct="1">
      <a:lnSpc>
        <a:spcPct val="100000"/>
      </a:lnSpc>
      <a:spcBef>
        <a:spcPts val="200"/>
      </a:spcBef>
      <a:spcAft>
        <a:spcPct val="0"/>
      </a:spcAft>
      <a:buClr>
        <a:schemeClr val="accent1"/>
      </a:buClr>
      <a:buSzPct val="85000"/>
      <a:buFont typeface="Wingdings" pitchFamily="2" charset="2"/>
      <a:buChar char="§"/>
      <a:tabLst/>
      <a:defRPr lang="en-US" sz="1400" kern="1200" dirty="0" smtClean="0">
        <a:solidFill>
          <a:schemeClr val="tx1"/>
        </a:solidFill>
        <a:latin typeface="+mj-lt"/>
        <a:ea typeface="ＭＳ Ｐゴシック" charset="0"/>
        <a:cs typeface="HelveticaNeueLT Std"/>
      </a:defRPr>
    </a:lvl4pPr>
    <a:lvl5pPr marL="666000" indent="-212400" algn="l" rtl="0" eaLnBrk="1" fontAlgn="base" hangingPunct="1">
      <a:lnSpc>
        <a:spcPct val="100000"/>
      </a:lnSpc>
      <a:spcBef>
        <a:spcPts val="200"/>
      </a:spcBef>
      <a:spcAft>
        <a:spcPct val="0"/>
      </a:spcAft>
      <a:buClr>
        <a:schemeClr val="accent1"/>
      </a:buClr>
      <a:buSzPct val="85000"/>
      <a:buFont typeface="Wingdings" pitchFamily="2" charset="2"/>
      <a:buChar char="§"/>
      <a:tabLst/>
      <a:defRPr lang="en-US" sz="1400" kern="1200" dirty="0" smtClean="0">
        <a:solidFill>
          <a:schemeClr val="tx1"/>
        </a:solidFill>
        <a:latin typeface="+mj-lt"/>
        <a:ea typeface="ＭＳ Ｐゴシック" charset="0"/>
        <a:cs typeface="HelveticaNeueLT Std"/>
      </a:defRPr>
    </a:lvl5pPr>
    <a:lvl6pPr marL="666000" indent="-212400" algn="l" defTabSz="1219124" rtl="0" eaLnBrk="1" latinLnBrk="0" hangingPunct="1">
      <a:lnSpc>
        <a:spcPct val="100000"/>
      </a:lnSpc>
      <a:spcBef>
        <a:spcPts val="200"/>
      </a:spcBef>
      <a:buClr>
        <a:schemeClr val="accent1"/>
      </a:buClr>
      <a:buSzPct val="85000"/>
      <a:buFont typeface="Wingdings" pitchFamily="2" charset="2"/>
      <a:buChar char="§"/>
      <a:tabLst/>
      <a:defRPr lang="en-US" sz="1400" kern="1200" dirty="0" smtClean="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666000" indent="-212400" algn="l" defTabSz="1219124" rtl="0" eaLnBrk="1" latinLnBrk="0" hangingPunct="1">
      <a:lnSpc>
        <a:spcPct val="100000"/>
      </a:lnSpc>
      <a:spcBef>
        <a:spcPts val="200"/>
      </a:spcBef>
      <a:buClr>
        <a:schemeClr val="accent1"/>
      </a:buClr>
      <a:buSzPct val="85000"/>
      <a:buFont typeface="Wingdings" pitchFamily="2" charset="2"/>
      <a:buChar char="§"/>
      <a:tabLst/>
      <a:defRPr lang="en-US" sz="1400" kern="1200" baseline="0" dirty="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666000" indent="-212400" algn="l" defTabSz="1219124" rtl="0" eaLnBrk="1" latinLnBrk="0" hangingPunct="1">
      <a:lnSpc>
        <a:spcPct val="100000"/>
      </a:lnSpc>
      <a:spcBef>
        <a:spcPts val="200"/>
      </a:spcBef>
      <a:buClr>
        <a:schemeClr val="accent1"/>
      </a:buClr>
      <a:buSzPct val="85000"/>
      <a:buFont typeface="Wingdings" pitchFamily="2" charset="2"/>
      <a:buChar char="§"/>
      <a:defRPr lang="en-US" sz="1400" kern="1200" baseline="0" dirty="0" smtClean="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666000" indent="-212400" algn="l" defTabSz="1219124" rtl="0" eaLnBrk="1" latinLnBrk="0" hangingPunct="1">
      <a:lnSpc>
        <a:spcPct val="100000"/>
      </a:lnSpc>
      <a:spcBef>
        <a:spcPts val="200"/>
      </a:spcBef>
      <a:buClr>
        <a:schemeClr val="accent1"/>
      </a:buClr>
      <a:buSzPct val="85000"/>
      <a:buFont typeface="Wingdings" pitchFamily="2" charset="2"/>
      <a:buChar char="§"/>
      <a:defRPr lang="en-US" sz="1400" kern="1200" baseline="0" dirty="0" smtClean="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93" d="100"/>
          <a:sy n="93" d="100"/>
        </p:scale>
        <p:origin x="30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ene, road&#10;&#10;Description automatically generated">
            <a:extLst>
              <a:ext uri="{FF2B5EF4-FFF2-40B4-BE49-F238E27FC236}">
                <a16:creationId xmlns:a16="http://schemas.microsoft.com/office/drawing/2014/main" id="{A806D7D4-457C-F547-8B38-5EA24A59B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D82020-977B-074A-ABCD-112BD3B94A4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63525" y="4997135"/>
            <a:ext cx="11664950" cy="624691"/>
          </a:xfrm>
          <a:prstGeom prst="rect">
            <a:avLst/>
          </a:prstGeom>
        </p:spPr>
        <p:txBody>
          <a:bodyPr lIns="0" t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b="0" i="0" spc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562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686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4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81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37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93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49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Presentation Subtitle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263C04AC-74DA-1648-A9CB-6E4FDDB1FA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3525" y="3759200"/>
            <a:ext cx="11664950" cy="1227138"/>
          </a:xfrm>
          <a:noFill/>
          <a:ln>
            <a:noFill/>
          </a:ln>
        </p:spPr>
        <p:txBody>
          <a:bodyPr vert="horz" wrap="square" lIns="0" tIns="72000" rIns="91440" bIns="0" numCol="1" anchor="b" anchorCtr="0" compatLnSpc="1">
            <a:prstTxWarp prst="textNoShape">
              <a:avLst/>
            </a:prstTxWarp>
          </a:bodyPr>
          <a:lstStyle>
            <a:lvl1pPr>
              <a:defRPr lang="en-US" sz="4000" b="1" cap="none" spc="0" baseline="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dirty="0"/>
              <a:t>Click to Add Presentation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4EFA71-6541-0543-A5F5-8C052EFCD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26" y="599266"/>
            <a:ext cx="5504219" cy="46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2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8C1AD84E-F0A4-8840-A246-5359D4393326}"/>
              </a:ext>
            </a:extLst>
          </p:cNvPr>
          <p:cNvSpPr txBox="1">
            <a:spLocks/>
          </p:cNvSpPr>
          <p:nvPr/>
        </p:nvSpPr>
        <p:spPr>
          <a:xfrm>
            <a:off x="263526" y="2598785"/>
            <a:ext cx="2236787" cy="3567062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ffectLst>
            <a:outerShdw blurRad="381000" dist="127000" dir="2700000" algn="tl" rotWithShape="0">
              <a:prstClr val="black">
                <a:alpha val="822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lvl="0" indent="0" algn="ctr">
              <a:buNone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36" name="Text Placeholder 66">
            <a:extLst>
              <a:ext uri="{FF2B5EF4-FFF2-40B4-BE49-F238E27FC236}">
                <a16:creationId xmlns:a16="http://schemas.microsoft.com/office/drawing/2014/main" id="{1B8DEDE3-EC2F-5841-89BE-B7F7AFB0CFE1}"/>
              </a:ext>
            </a:extLst>
          </p:cNvPr>
          <p:cNvSpPr>
            <a:spLocks noGrp="1"/>
          </p:cNvSpPr>
          <p:nvPr>
            <p:ph type="body" sz="quarter" idx="135"/>
          </p:nvPr>
        </p:nvSpPr>
        <p:spPr>
          <a:xfrm>
            <a:off x="263526" y="2602177"/>
            <a:ext cx="2236787" cy="565378"/>
          </a:xfrm>
          <a:prstGeom prst="rect">
            <a:avLst/>
          </a:prstGeom>
          <a:solidFill>
            <a:schemeClr val="accent1"/>
          </a:solidFill>
        </p:spPr>
        <p:txBody>
          <a:bodyPr lIns="72000" tIns="90000" bIns="9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 i="0" cap="none" spc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956376-453E-6C41-8339-71927A31E8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3526" y="152401"/>
            <a:ext cx="11651764" cy="973138"/>
          </a:xfrm>
        </p:spPr>
        <p:txBody>
          <a:bodyPr/>
          <a:lstStyle/>
          <a:p>
            <a:r>
              <a:rPr lang="en-US"/>
              <a:t>Click to add slide title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2819F21-ACAB-5047-B4BB-49F2487E8123}"/>
              </a:ext>
            </a:extLst>
          </p:cNvPr>
          <p:cNvCxnSpPr/>
          <p:nvPr/>
        </p:nvCxnSpPr>
        <p:spPr>
          <a:xfrm>
            <a:off x="0" y="634184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50328BC-896C-064A-96DF-DF75F7D2C556}"/>
              </a:ext>
            </a:extLst>
          </p:cNvPr>
          <p:cNvGrpSpPr/>
          <p:nvPr/>
        </p:nvGrpSpPr>
        <p:grpSpPr>
          <a:xfrm>
            <a:off x="12461307" y="152400"/>
            <a:ext cx="3093325" cy="809625"/>
            <a:chOff x="12461307" y="152400"/>
            <a:chExt cx="3093325" cy="809625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1D061D3-3D4F-8044-8348-8BAE6CEBA96F}"/>
                </a:ext>
              </a:extLst>
            </p:cNvPr>
            <p:cNvSpPr/>
            <p:nvPr/>
          </p:nvSpPr>
          <p:spPr>
            <a:xfrm>
              <a:off x="12461307" y="152400"/>
              <a:ext cx="3093325" cy="80962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00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27AD5D2-1C3A-A742-994F-2DC51780104F}"/>
                </a:ext>
              </a:extLst>
            </p:cNvPr>
            <p:cNvSpPr/>
            <p:nvPr/>
          </p:nvSpPr>
          <p:spPr>
            <a:xfrm>
              <a:off x="12517897" y="219592"/>
              <a:ext cx="2960228" cy="66623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A1B1125-9150-F645-8F43-995F5DA29606}"/>
                </a:ext>
              </a:extLst>
            </p:cNvPr>
            <p:cNvSpPr txBox="1"/>
            <p:nvPr/>
          </p:nvSpPr>
          <p:spPr>
            <a:xfrm>
              <a:off x="13123460" y="325491"/>
              <a:ext cx="2059390" cy="436273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/>
            <a:p>
              <a:pPr marL="0" indent="0" algn="l">
                <a:buNone/>
              </a:pPr>
              <a:r>
                <a:rPr lang="en-US" sz="1050">
                  <a:solidFill>
                    <a:schemeClr val="accent2"/>
                  </a:solidFill>
                  <a:latin typeface="Arial" charset="0"/>
                  <a:ea typeface="Arial" charset="0"/>
                  <a:cs typeface="Arial" charset="0"/>
                </a:rPr>
                <a:t>Access programmed text formats by using the ‘Indent More’ button to change the indent level.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A31277BE-B774-E940-BF28-BB7D6D3CB8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"/>
            <a:stretch/>
          </p:blipFill>
          <p:spPr>
            <a:xfrm>
              <a:off x="12671338" y="333949"/>
              <a:ext cx="320762" cy="350353"/>
            </a:xfrm>
            <a:prstGeom prst="roundRect">
              <a:avLst/>
            </a:prstGeom>
          </p:spPr>
        </p:pic>
      </p:grp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5A34A3A7-9822-1B4E-8EA1-363808A257E1}"/>
              </a:ext>
            </a:extLst>
          </p:cNvPr>
          <p:cNvSpPr>
            <a:spLocks noGrp="1"/>
          </p:cNvSpPr>
          <p:nvPr>
            <p:ph type="pic" sz="quarter" idx="125" hasCustomPrompt="1"/>
          </p:nvPr>
        </p:nvSpPr>
        <p:spPr>
          <a:xfrm>
            <a:off x="274884" y="1376363"/>
            <a:ext cx="1046835" cy="1045785"/>
          </a:xfrm>
        </p:spPr>
        <p:txBody>
          <a:bodyPr wrap="square" anchor="ctr"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Copy and paste icon from asset slide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B6B7146A-CBE5-7E43-95B1-20037BA683E0}"/>
              </a:ext>
            </a:extLst>
          </p:cNvPr>
          <p:cNvSpPr>
            <a:spLocks noGrp="1"/>
          </p:cNvSpPr>
          <p:nvPr>
            <p:ph type="body" sz="quarter" idx="133"/>
          </p:nvPr>
        </p:nvSpPr>
        <p:spPr>
          <a:xfrm>
            <a:off x="422627" y="3331495"/>
            <a:ext cx="1954312" cy="2680367"/>
          </a:xfrm>
          <a:prstGeom prst="callout1">
            <a:avLst>
              <a:gd name="adj1" fmla="val -44"/>
              <a:gd name="adj2" fmla="val -275"/>
              <a:gd name="adj3" fmla="val 137"/>
              <a:gd name="adj4" fmla="val 100385"/>
            </a:avLst>
          </a:prstGeom>
          <a:ln w="12700">
            <a:noFill/>
          </a:ln>
        </p:spPr>
        <p:txBody>
          <a:bodyPr lIns="72000" tIns="72000" rIns="72000" bIns="72000"/>
          <a:lstStyle>
            <a:lvl1pPr>
              <a:defRPr sz="1400">
                <a:solidFill>
                  <a:schemeClr val="tx1"/>
                </a:solidFill>
              </a:defRPr>
            </a:lvl1pPr>
            <a:lvl2pPr marL="180000" indent="-180000">
              <a:defRPr sz="1400">
                <a:solidFill>
                  <a:schemeClr val="tx1"/>
                </a:solidFill>
              </a:defRPr>
            </a:lvl2pPr>
            <a:lvl3pPr marL="360000" indent="-180000">
              <a:buSzPct val="85000"/>
              <a:buFont typeface="Wingdings" pitchFamily="2" charset="2"/>
              <a:buChar char="§"/>
              <a:defRPr sz="1200">
                <a:solidFill>
                  <a:schemeClr val="tx1"/>
                </a:solidFill>
              </a:defRPr>
            </a:lvl3pPr>
            <a:lvl4pPr marL="360000" indent="-180000">
              <a:defRPr sz="1200">
                <a:solidFill>
                  <a:schemeClr val="tx1"/>
                </a:solidFill>
              </a:defRPr>
            </a:lvl4pPr>
            <a:lvl5pPr marL="360000" indent="-180000">
              <a:buFont typeface="Wingdings" pitchFamily="2" charset="2"/>
              <a:buChar char="§"/>
              <a:defRPr sz="1200">
                <a:solidFill>
                  <a:schemeClr val="tx1"/>
                </a:solidFill>
              </a:defRPr>
            </a:lvl5pPr>
            <a:lvl6pPr marL="360000" indent="-180000">
              <a:defRPr sz="1200">
                <a:solidFill>
                  <a:schemeClr val="tx1"/>
                </a:solidFill>
              </a:defRPr>
            </a:lvl6pPr>
            <a:lvl7pPr marL="360000" indent="-180000">
              <a:defRPr sz="1200">
                <a:solidFill>
                  <a:schemeClr val="tx1"/>
                </a:solidFill>
              </a:defRPr>
            </a:lvl7pPr>
            <a:lvl8pPr marL="360000" indent="-180000">
              <a:defRPr sz="1200">
                <a:solidFill>
                  <a:schemeClr val="tx1"/>
                </a:solidFill>
              </a:defRPr>
            </a:lvl8pPr>
            <a:lvl9pPr marL="360000" indent="-180000">
              <a:defRPr sz="12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ts val="30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ts val="30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ts val="30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ts val="30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ts val="30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7" name="Text Placeholder 5">
            <a:extLst>
              <a:ext uri="{FF2B5EF4-FFF2-40B4-BE49-F238E27FC236}">
                <a16:creationId xmlns:a16="http://schemas.microsoft.com/office/drawing/2014/main" id="{21C1BF8E-7F70-6444-9C8A-7FEAE21EDE1E}"/>
              </a:ext>
            </a:extLst>
          </p:cNvPr>
          <p:cNvSpPr txBox="1">
            <a:spLocks/>
          </p:cNvSpPr>
          <p:nvPr/>
        </p:nvSpPr>
        <p:spPr>
          <a:xfrm>
            <a:off x="2616582" y="2598785"/>
            <a:ext cx="2236787" cy="3567062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ffectLst>
            <a:outerShdw blurRad="381000" dist="127000" dir="2700000" algn="tl" rotWithShape="0">
              <a:prstClr val="black">
                <a:alpha val="822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lvl="0" indent="0" algn="ctr">
              <a:buNone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68" name="Text Placeholder 66">
            <a:extLst>
              <a:ext uri="{FF2B5EF4-FFF2-40B4-BE49-F238E27FC236}">
                <a16:creationId xmlns:a16="http://schemas.microsoft.com/office/drawing/2014/main" id="{EE1428B6-4E55-E44B-8AAF-5A0F836A7A6B}"/>
              </a:ext>
            </a:extLst>
          </p:cNvPr>
          <p:cNvSpPr>
            <a:spLocks noGrp="1"/>
          </p:cNvSpPr>
          <p:nvPr>
            <p:ph type="body" sz="quarter" idx="161"/>
          </p:nvPr>
        </p:nvSpPr>
        <p:spPr>
          <a:xfrm>
            <a:off x="2616582" y="2602177"/>
            <a:ext cx="2236787" cy="565378"/>
          </a:xfrm>
          <a:prstGeom prst="rect">
            <a:avLst/>
          </a:prstGeom>
          <a:solidFill>
            <a:schemeClr val="accent1"/>
          </a:solidFill>
        </p:spPr>
        <p:txBody>
          <a:bodyPr lIns="72000" tIns="90000" bIns="9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 i="0" cap="none" spc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Picture Placeholder 3">
            <a:extLst>
              <a:ext uri="{FF2B5EF4-FFF2-40B4-BE49-F238E27FC236}">
                <a16:creationId xmlns:a16="http://schemas.microsoft.com/office/drawing/2014/main" id="{1E07978C-29E0-2F47-B8E0-FB56E40F97EA}"/>
              </a:ext>
            </a:extLst>
          </p:cNvPr>
          <p:cNvSpPr>
            <a:spLocks noGrp="1"/>
          </p:cNvSpPr>
          <p:nvPr>
            <p:ph type="pic" sz="quarter" idx="162" hasCustomPrompt="1"/>
          </p:nvPr>
        </p:nvSpPr>
        <p:spPr>
          <a:xfrm>
            <a:off x="2627940" y="1376363"/>
            <a:ext cx="1046835" cy="1045785"/>
          </a:xfrm>
        </p:spPr>
        <p:txBody>
          <a:bodyPr wrap="square" anchor="ctr"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Copy and paste icon from asset slide</a:t>
            </a:r>
          </a:p>
        </p:txBody>
      </p:sp>
      <p:sp>
        <p:nvSpPr>
          <p:cNvPr id="76" name="Text Placeholder 4">
            <a:extLst>
              <a:ext uri="{FF2B5EF4-FFF2-40B4-BE49-F238E27FC236}">
                <a16:creationId xmlns:a16="http://schemas.microsoft.com/office/drawing/2014/main" id="{4143DB53-0E49-A745-9428-F6A0BE2E375C}"/>
              </a:ext>
            </a:extLst>
          </p:cNvPr>
          <p:cNvSpPr>
            <a:spLocks noGrp="1"/>
          </p:cNvSpPr>
          <p:nvPr>
            <p:ph type="body" sz="quarter" idx="163"/>
          </p:nvPr>
        </p:nvSpPr>
        <p:spPr>
          <a:xfrm>
            <a:off x="2775683" y="3331495"/>
            <a:ext cx="1954312" cy="2680367"/>
          </a:xfrm>
          <a:prstGeom prst="callout1">
            <a:avLst>
              <a:gd name="adj1" fmla="val -44"/>
              <a:gd name="adj2" fmla="val -275"/>
              <a:gd name="adj3" fmla="val 137"/>
              <a:gd name="adj4" fmla="val 100385"/>
            </a:avLst>
          </a:prstGeom>
          <a:ln w="12700">
            <a:noFill/>
          </a:ln>
        </p:spPr>
        <p:txBody>
          <a:bodyPr lIns="72000" tIns="72000" rIns="72000" bIns="72000"/>
          <a:lstStyle>
            <a:lvl1pPr>
              <a:defRPr sz="1400">
                <a:solidFill>
                  <a:schemeClr val="tx1"/>
                </a:solidFill>
              </a:defRPr>
            </a:lvl1pPr>
            <a:lvl2pPr marL="180000" indent="-180000">
              <a:defRPr sz="1400">
                <a:solidFill>
                  <a:schemeClr val="tx1"/>
                </a:solidFill>
              </a:defRPr>
            </a:lvl2pPr>
            <a:lvl3pPr marL="360000" indent="-180000">
              <a:buSzPct val="85000"/>
              <a:buFont typeface="Wingdings" pitchFamily="2" charset="2"/>
              <a:buChar char="§"/>
              <a:defRPr sz="1200">
                <a:solidFill>
                  <a:schemeClr val="tx1"/>
                </a:solidFill>
              </a:defRPr>
            </a:lvl3pPr>
            <a:lvl4pPr marL="360000" indent="-180000">
              <a:defRPr sz="1200">
                <a:solidFill>
                  <a:schemeClr val="tx1"/>
                </a:solidFill>
              </a:defRPr>
            </a:lvl4pPr>
            <a:lvl5pPr marL="360000" indent="-180000">
              <a:buFont typeface="Wingdings" pitchFamily="2" charset="2"/>
              <a:buChar char="§"/>
              <a:defRPr sz="1200">
                <a:solidFill>
                  <a:schemeClr val="tx1"/>
                </a:solidFill>
              </a:defRPr>
            </a:lvl5pPr>
            <a:lvl6pPr marL="360000" indent="-180000">
              <a:defRPr sz="1200">
                <a:solidFill>
                  <a:schemeClr val="tx1"/>
                </a:solidFill>
              </a:defRPr>
            </a:lvl6pPr>
            <a:lvl7pPr marL="360000" indent="-180000">
              <a:defRPr sz="1200">
                <a:solidFill>
                  <a:schemeClr val="tx1"/>
                </a:solidFill>
              </a:defRPr>
            </a:lvl7pPr>
            <a:lvl8pPr marL="360000" indent="-180000">
              <a:defRPr sz="1200">
                <a:solidFill>
                  <a:schemeClr val="tx1"/>
                </a:solidFill>
              </a:defRPr>
            </a:lvl8pPr>
            <a:lvl9pPr marL="360000" indent="-180000">
              <a:defRPr sz="12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ts val="30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ts val="30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ts val="30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ts val="30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ts val="30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7" name="Text Placeholder 5">
            <a:extLst>
              <a:ext uri="{FF2B5EF4-FFF2-40B4-BE49-F238E27FC236}">
                <a16:creationId xmlns:a16="http://schemas.microsoft.com/office/drawing/2014/main" id="{82D71F7B-ECEF-5E49-BAB9-0A70C9D5B2D8}"/>
              </a:ext>
            </a:extLst>
          </p:cNvPr>
          <p:cNvSpPr txBox="1">
            <a:spLocks/>
          </p:cNvSpPr>
          <p:nvPr/>
        </p:nvSpPr>
        <p:spPr>
          <a:xfrm>
            <a:off x="4981830" y="2598785"/>
            <a:ext cx="2236787" cy="3567062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ffectLst>
            <a:outerShdw blurRad="381000" dist="127000" dir="2700000" algn="tl" rotWithShape="0">
              <a:prstClr val="black">
                <a:alpha val="822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lvl="0" indent="0" algn="ctr">
              <a:buNone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79" name="Text Placeholder 66">
            <a:extLst>
              <a:ext uri="{FF2B5EF4-FFF2-40B4-BE49-F238E27FC236}">
                <a16:creationId xmlns:a16="http://schemas.microsoft.com/office/drawing/2014/main" id="{03C2B6CA-630B-3449-897E-9EDE33AEA12E}"/>
              </a:ext>
            </a:extLst>
          </p:cNvPr>
          <p:cNvSpPr>
            <a:spLocks noGrp="1"/>
          </p:cNvSpPr>
          <p:nvPr>
            <p:ph type="body" sz="quarter" idx="164"/>
          </p:nvPr>
        </p:nvSpPr>
        <p:spPr>
          <a:xfrm>
            <a:off x="4981830" y="2602177"/>
            <a:ext cx="2236787" cy="565378"/>
          </a:xfrm>
          <a:prstGeom prst="rect">
            <a:avLst/>
          </a:prstGeom>
          <a:solidFill>
            <a:schemeClr val="accent1"/>
          </a:solidFill>
        </p:spPr>
        <p:txBody>
          <a:bodyPr lIns="72000" tIns="90000" bIns="9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 i="0" cap="none" spc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3">
            <a:extLst>
              <a:ext uri="{FF2B5EF4-FFF2-40B4-BE49-F238E27FC236}">
                <a16:creationId xmlns:a16="http://schemas.microsoft.com/office/drawing/2014/main" id="{D0AEFF38-20D2-A64A-9D04-9737CAC87400}"/>
              </a:ext>
            </a:extLst>
          </p:cNvPr>
          <p:cNvSpPr>
            <a:spLocks noGrp="1"/>
          </p:cNvSpPr>
          <p:nvPr>
            <p:ph type="pic" sz="quarter" idx="165" hasCustomPrompt="1"/>
          </p:nvPr>
        </p:nvSpPr>
        <p:spPr>
          <a:xfrm>
            <a:off x="4993188" y="1376363"/>
            <a:ext cx="1046835" cy="1045785"/>
          </a:xfrm>
        </p:spPr>
        <p:txBody>
          <a:bodyPr wrap="square" anchor="ctr"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Copy and paste icon from asset slide</a:t>
            </a:r>
          </a:p>
        </p:txBody>
      </p:sp>
      <p:sp>
        <p:nvSpPr>
          <p:cNvPr id="81" name="Text Placeholder 4">
            <a:extLst>
              <a:ext uri="{FF2B5EF4-FFF2-40B4-BE49-F238E27FC236}">
                <a16:creationId xmlns:a16="http://schemas.microsoft.com/office/drawing/2014/main" id="{5EDABC7A-301D-4D44-A5F2-D911D46ECB39}"/>
              </a:ext>
            </a:extLst>
          </p:cNvPr>
          <p:cNvSpPr>
            <a:spLocks noGrp="1"/>
          </p:cNvSpPr>
          <p:nvPr>
            <p:ph type="body" sz="quarter" idx="166"/>
          </p:nvPr>
        </p:nvSpPr>
        <p:spPr>
          <a:xfrm>
            <a:off x="5140931" y="3331495"/>
            <a:ext cx="1954312" cy="2680367"/>
          </a:xfrm>
          <a:prstGeom prst="callout1">
            <a:avLst>
              <a:gd name="adj1" fmla="val -44"/>
              <a:gd name="adj2" fmla="val -275"/>
              <a:gd name="adj3" fmla="val 137"/>
              <a:gd name="adj4" fmla="val 100385"/>
            </a:avLst>
          </a:prstGeom>
          <a:ln w="12700">
            <a:noFill/>
          </a:ln>
        </p:spPr>
        <p:txBody>
          <a:bodyPr lIns="72000" tIns="72000" rIns="72000" bIns="72000"/>
          <a:lstStyle>
            <a:lvl1pPr>
              <a:defRPr sz="1400">
                <a:solidFill>
                  <a:schemeClr val="tx1"/>
                </a:solidFill>
              </a:defRPr>
            </a:lvl1pPr>
            <a:lvl2pPr marL="180000" indent="-180000">
              <a:defRPr sz="1400">
                <a:solidFill>
                  <a:schemeClr val="tx1"/>
                </a:solidFill>
              </a:defRPr>
            </a:lvl2pPr>
            <a:lvl3pPr marL="360000" indent="-180000">
              <a:buSzPct val="85000"/>
              <a:buFont typeface="Wingdings" pitchFamily="2" charset="2"/>
              <a:buChar char="§"/>
              <a:defRPr sz="1200">
                <a:solidFill>
                  <a:schemeClr val="tx1"/>
                </a:solidFill>
              </a:defRPr>
            </a:lvl3pPr>
            <a:lvl4pPr marL="360000" indent="-180000">
              <a:defRPr sz="1200">
                <a:solidFill>
                  <a:schemeClr val="tx1"/>
                </a:solidFill>
              </a:defRPr>
            </a:lvl4pPr>
            <a:lvl5pPr marL="360000" indent="-180000">
              <a:buFont typeface="Wingdings" pitchFamily="2" charset="2"/>
              <a:buChar char="§"/>
              <a:defRPr sz="1200">
                <a:solidFill>
                  <a:schemeClr val="tx1"/>
                </a:solidFill>
              </a:defRPr>
            </a:lvl5pPr>
            <a:lvl6pPr marL="360000" indent="-180000">
              <a:defRPr sz="1200">
                <a:solidFill>
                  <a:schemeClr val="tx1"/>
                </a:solidFill>
              </a:defRPr>
            </a:lvl6pPr>
            <a:lvl7pPr marL="360000" indent="-180000">
              <a:defRPr sz="1200">
                <a:solidFill>
                  <a:schemeClr val="tx1"/>
                </a:solidFill>
              </a:defRPr>
            </a:lvl7pPr>
            <a:lvl8pPr marL="360000" indent="-180000">
              <a:defRPr sz="1200">
                <a:solidFill>
                  <a:schemeClr val="tx1"/>
                </a:solidFill>
              </a:defRPr>
            </a:lvl8pPr>
            <a:lvl9pPr marL="360000" indent="-180000">
              <a:defRPr sz="12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ts val="30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ts val="30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ts val="30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ts val="30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ts val="30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82" name="Text Placeholder 5">
            <a:extLst>
              <a:ext uri="{FF2B5EF4-FFF2-40B4-BE49-F238E27FC236}">
                <a16:creationId xmlns:a16="http://schemas.microsoft.com/office/drawing/2014/main" id="{0FBD021F-BF05-5041-8A79-6F7C032DBAC7}"/>
              </a:ext>
            </a:extLst>
          </p:cNvPr>
          <p:cNvSpPr txBox="1">
            <a:spLocks/>
          </p:cNvSpPr>
          <p:nvPr/>
        </p:nvSpPr>
        <p:spPr>
          <a:xfrm>
            <a:off x="7347078" y="2598785"/>
            <a:ext cx="2236787" cy="3567062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ffectLst>
            <a:outerShdw blurRad="381000" dist="127000" dir="2700000" algn="tl" rotWithShape="0">
              <a:prstClr val="black">
                <a:alpha val="822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lvl="0" indent="0" algn="ctr">
              <a:buNone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84" name="Text Placeholder 66">
            <a:extLst>
              <a:ext uri="{FF2B5EF4-FFF2-40B4-BE49-F238E27FC236}">
                <a16:creationId xmlns:a16="http://schemas.microsoft.com/office/drawing/2014/main" id="{754EA112-6BEB-1649-B532-A432A7BE19DE}"/>
              </a:ext>
            </a:extLst>
          </p:cNvPr>
          <p:cNvSpPr>
            <a:spLocks noGrp="1"/>
          </p:cNvSpPr>
          <p:nvPr>
            <p:ph type="body" sz="quarter" idx="167"/>
          </p:nvPr>
        </p:nvSpPr>
        <p:spPr>
          <a:xfrm>
            <a:off x="7347078" y="2602177"/>
            <a:ext cx="2236787" cy="565378"/>
          </a:xfrm>
          <a:prstGeom prst="rect">
            <a:avLst/>
          </a:prstGeom>
          <a:solidFill>
            <a:schemeClr val="accent1"/>
          </a:solidFill>
        </p:spPr>
        <p:txBody>
          <a:bodyPr lIns="72000" tIns="90000" bIns="9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 i="0" cap="none" spc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5" name="Picture Placeholder 3">
            <a:extLst>
              <a:ext uri="{FF2B5EF4-FFF2-40B4-BE49-F238E27FC236}">
                <a16:creationId xmlns:a16="http://schemas.microsoft.com/office/drawing/2014/main" id="{C2E0D43C-3904-914E-89EB-0667F9782898}"/>
              </a:ext>
            </a:extLst>
          </p:cNvPr>
          <p:cNvSpPr>
            <a:spLocks noGrp="1"/>
          </p:cNvSpPr>
          <p:nvPr>
            <p:ph type="pic" sz="quarter" idx="168" hasCustomPrompt="1"/>
          </p:nvPr>
        </p:nvSpPr>
        <p:spPr>
          <a:xfrm>
            <a:off x="7358436" y="1376363"/>
            <a:ext cx="1046835" cy="1045785"/>
          </a:xfrm>
        </p:spPr>
        <p:txBody>
          <a:bodyPr wrap="square" anchor="ctr"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Copy and paste icon from asset slide</a:t>
            </a:r>
          </a:p>
        </p:txBody>
      </p:sp>
      <p:sp>
        <p:nvSpPr>
          <p:cNvPr id="86" name="Text Placeholder 4">
            <a:extLst>
              <a:ext uri="{FF2B5EF4-FFF2-40B4-BE49-F238E27FC236}">
                <a16:creationId xmlns:a16="http://schemas.microsoft.com/office/drawing/2014/main" id="{B2D6B3CB-A997-BF43-96FC-64FC12DA6874}"/>
              </a:ext>
            </a:extLst>
          </p:cNvPr>
          <p:cNvSpPr>
            <a:spLocks noGrp="1"/>
          </p:cNvSpPr>
          <p:nvPr>
            <p:ph type="body" sz="quarter" idx="169"/>
          </p:nvPr>
        </p:nvSpPr>
        <p:spPr>
          <a:xfrm>
            <a:off x="7506179" y="3331495"/>
            <a:ext cx="1954312" cy="2680367"/>
          </a:xfrm>
          <a:prstGeom prst="callout1">
            <a:avLst>
              <a:gd name="adj1" fmla="val -44"/>
              <a:gd name="adj2" fmla="val -275"/>
              <a:gd name="adj3" fmla="val 137"/>
              <a:gd name="adj4" fmla="val 100385"/>
            </a:avLst>
          </a:prstGeom>
          <a:ln w="12700">
            <a:noFill/>
          </a:ln>
        </p:spPr>
        <p:txBody>
          <a:bodyPr lIns="72000" tIns="72000" rIns="72000" bIns="72000"/>
          <a:lstStyle>
            <a:lvl1pPr>
              <a:defRPr sz="1400">
                <a:solidFill>
                  <a:schemeClr val="tx1"/>
                </a:solidFill>
              </a:defRPr>
            </a:lvl1pPr>
            <a:lvl2pPr marL="180000" indent="-180000">
              <a:defRPr sz="1400">
                <a:solidFill>
                  <a:schemeClr val="tx1"/>
                </a:solidFill>
              </a:defRPr>
            </a:lvl2pPr>
            <a:lvl3pPr marL="360000" indent="-180000">
              <a:buSzPct val="85000"/>
              <a:buFont typeface="Wingdings" pitchFamily="2" charset="2"/>
              <a:buChar char="§"/>
              <a:defRPr sz="1200">
                <a:solidFill>
                  <a:schemeClr val="tx1"/>
                </a:solidFill>
              </a:defRPr>
            </a:lvl3pPr>
            <a:lvl4pPr marL="360000" indent="-180000">
              <a:defRPr sz="1200">
                <a:solidFill>
                  <a:schemeClr val="tx1"/>
                </a:solidFill>
              </a:defRPr>
            </a:lvl4pPr>
            <a:lvl5pPr marL="360000" indent="-180000">
              <a:buFont typeface="Wingdings" pitchFamily="2" charset="2"/>
              <a:buChar char="§"/>
              <a:defRPr sz="1200">
                <a:solidFill>
                  <a:schemeClr val="tx1"/>
                </a:solidFill>
              </a:defRPr>
            </a:lvl5pPr>
            <a:lvl6pPr marL="360000" indent="-180000">
              <a:defRPr sz="1200">
                <a:solidFill>
                  <a:schemeClr val="tx1"/>
                </a:solidFill>
              </a:defRPr>
            </a:lvl6pPr>
            <a:lvl7pPr marL="360000" indent="-180000">
              <a:defRPr sz="1200">
                <a:solidFill>
                  <a:schemeClr val="tx1"/>
                </a:solidFill>
              </a:defRPr>
            </a:lvl7pPr>
            <a:lvl8pPr marL="360000" indent="-180000">
              <a:defRPr sz="1200">
                <a:solidFill>
                  <a:schemeClr val="tx1"/>
                </a:solidFill>
              </a:defRPr>
            </a:lvl8pPr>
            <a:lvl9pPr marL="360000" indent="-180000">
              <a:defRPr sz="12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ts val="30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ts val="30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ts val="30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ts val="30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ts val="30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87" name="Text Placeholder 5">
            <a:extLst>
              <a:ext uri="{FF2B5EF4-FFF2-40B4-BE49-F238E27FC236}">
                <a16:creationId xmlns:a16="http://schemas.microsoft.com/office/drawing/2014/main" id="{503485E0-F7AD-3A40-9FC3-8F149B50815E}"/>
              </a:ext>
            </a:extLst>
          </p:cNvPr>
          <p:cNvSpPr txBox="1">
            <a:spLocks/>
          </p:cNvSpPr>
          <p:nvPr/>
        </p:nvSpPr>
        <p:spPr>
          <a:xfrm>
            <a:off x="9687942" y="2598785"/>
            <a:ext cx="2236787" cy="3567062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ffectLst>
            <a:outerShdw blurRad="381000" dist="127000" dir="2700000" algn="tl" rotWithShape="0">
              <a:prstClr val="black">
                <a:alpha val="822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lvl="0" indent="0" algn="ctr">
              <a:buNone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89" name="Text Placeholder 66">
            <a:extLst>
              <a:ext uri="{FF2B5EF4-FFF2-40B4-BE49-F238E27FC236}">
                <a16:creationId xmlns:a16="http://schemas.microsoft.com/office/drawing/2014/main" id="{52F54C64-A143-044B-A709-746149BC32DA}"/>
              </a:ext>
            </a:extLst>
          </p:cNvPr>
          <p:cNvSpPr>
            <a:spLocks noGrp="1"/>
          </p:cNvSpPr>
          <p:nvPr>
            <p:ph type="body" sz="quarter" idx="170"/>
          </p:nvPr>
        </p:nvSpPr>
        <p:spPr>
          <a:xfrm>
            <a:off x="9687942" y="2602177"/>
            <a:ext cx="2236787" cy="565378"/>
          </a:xfrm>
          <a:prstGeom prst="rect">
            <a:avLst/>
          </a:prstGeom>
          <a:solidFill>
            <a:schemeClr val="accent1"/>
          </a:solidFill>
        </p:spPr>
        <p:txBody>
          <a:bodyPr lIns="72000" tIns="90000" bIns="9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 i="0" cap="none" spc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Picture Placeholder 3">
            <a:extLst>
              <a:ext uri="{FF2B5EF4-FFF2-40B4-BE49-F238E27FC236}">
                <a16:creationId xmlns:a16="http://schemas.microsoft.com/office/drawing/2014/main" id="{D5096C43-4378-4A4B-912B-4D48DFC61844}"/>
              </a:ext>
            </a:extLst>
          </p:cNvPr>
          <p:cNvSpPr>
            <a:spLocks noGrp="1"/>
          </p:cNvSpPr>
          <p:nvPr>
            <p:ph type="pic" sz="quarter" idx="171" hasCustomPrompt="1"/>
          </p:nvPr>
        </p:nvSpPr>
        <p:spPr>
          <a:xfrm>
            <a:off x="9699300" y="1376363"/>
            <a:ext cx="1046835" cy="1045785"/>
          </a:xfrm>
        </p:spPr>
        <p:txBody>
          <a:bodyPr wrap="square" anchor="ctr"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Copy and paste icon from asset slide</a:t>
            </a:r>
          </a:p>
        </p:txBody>
      </p:sp>
      <p:sp>
        <p:nvSpPr>
          <p:cNvPr id="91" name="Text Placeholder 4">
            <a:extLst>
              <a:ext uri="{FF2B5EF4-FFF2-40B4-BE49-F238E27FC236}">
                <a16:creationId xmlns:a16="http://schemas.microsoft.com/office/drawing/2014/main" id="{653721AF-5CB8-C246-9949-892109159316}"/>
              </a:ext>
            </a:extLst>
          </p:cNvPr>
          <p:cNvSpPr>
            <a:spLocks noGrp="1"/>
          </p:cNvSpPr>
          <p:nvPr>
            <p:ph type="body" sz="quarter" idx="172"/>
          </p:nvPr>
        </p:nvSpPr>
        <p:spPr>
          <a:xfrm>
            <a:off x="9847043" y="3331495"/>
            <a:ext cx="1954312" cy="2680367"/>
          </a:xfrm>
          <a:prstGeom prst="callout1">
            <a:avLst>
              <a:gd name="adj1" fmla="val -44"/>
              <a:gd name="adj2" fmla="val -275"/>
              <a:gd name="adj3" fmla="val 137"/>
              <a:gd name="adj4" fmla="val 100385"/>
            </a:avLst>
          </a:prstGeom>
          <a:ln w="12700">
            <a:noFill/>
          </a:ln>
        </p:spPr>
        <p:txBody>
          <a:bodyPr lIns="72000" tIns="72000" rIns="72000" bIns="72000"/>
          <a:lstStyle>
            <a:lvl1pPr>
              <a:defRPr sz="1400">
                <a:solidFill>
                  <a:schemeClr val="tx1"/>
                </a:solidFill>
              </a:defRPr>
            </a:lvl1pPr>
            <a:lvl2pPr marL="180000" indent="-180000">
              <a:defRPr sz="1400">
                <a:solidFill>
                  <a:schemeClr val="tx1"/>
                </a:solidFill>
              </a:defRPr>
            </a:lvl2pPr>
            <a:lvl3pPr marL="360000" indent="-180000">
              <a:buSzPct val="85000"/>
              <a:buFont typeface="Wingdings" pitchFamily="2" charset="2"/>
              <a:buChar char="§"/>
              <a:defRPr sz="1200">
                <a:solidFill>
                  <a:schemeClr val="tx1"/>
                </a:solidFill>
              </a:defRPr>
            </a:lvl3pPr>
            <a:lvl4pPr marL="360000" indent="-180000">
              <a:defRPr sz="1200">
                <a:solidFill>
                  <a:schemeClr val="tx1"/>
                </a:solidFill>
              </a:defRPr>
            </a:lvl4pPr>
            <a:lvl5pPr marL="360000" indent="-180000">
              <a:buFont typeface="Wingdings" pitchFamily="2" charset="2"/>
              <a:buChar char="§"/>
              <a:defRPr sz="1200">
                <a:solidFill>
                  <a:schemeClr val="tx1"/>
                </a:solidFill>
              </a:defRPr>
            </a:lvl5pPr>
            <a:lvl6pPr marL="360000" indent="-180000">
              <a:defRPr sz="1200">
                <a:solidFill>
                  <a:schemeClr val="tx1"/>
                </a:solidFill>
              </a:defRPr>
            </a:lvl6pPr>
            <a:lvl7pPr marL="360000" indent="-180000">
              <a:defRPr sz="1200">
                <a:solidFill>
                  <a:schemeClr val="tx1"/>
                </a:solidFill>
              </a:defRPr>
            </a:lvl7pPr>
            <a:lvl8pPr marL="360000" indent="-180000">
              <a:defRPr sz="1200">
                <a:solidFill>
                  <a:schemeClr val="tx1"/>
                </a:solidFill>
              </a:defRPr>
            </a:lvl8pPr>
            <a:lvl9pPr marL="360000" indent="-180000">
              <a:defRPr sz="12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ts val="30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ts val="30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ts val="30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ts val="30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ts val="30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E5E2B590-5AE5-4D43-BA94-2F288707929D}"/>
              </a:ext>
            </a:extLst>
          </p:cNvPr>
          <p:cNvSpPr txBox="1">
            <a:spLocks/>
          </p:cNvSpPr>
          <p:nvPr/>
        </p:nvSpPr>
        <p:spPr>
          <a:xfrm>
            <a:off x="263526" y="2598785"/>
            <a:ext cx="2236787" cy="3567062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ffectLst>
            <a:outerShdw blurRad="381000" dist="127000" dir="2700000" algn="tl" rotWithShape="0">
              <a:prstClr val="black">
                <a:alpha val="822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lvl="0" indent="0" algn="ctr">
              <a:buNone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F1B13F0-B4AF-5446-8328-C033F7090A61}"/>
              </a:ext>
            </a:extLst>
          </p:cNvPr>
          <p:cNvCxnSpPr/>
          <p:nvPr/>
        </p:nvCxnSpPr>
        <p:spPr>
          <a:xfrm>
            <a:off x="0" y="634184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3B6D027-3301-8B48-AA66-4E03327BBC79}"/>
              </a:ext>
            </a:extLst>
          </p:cNvPr>
          <p:cNvGrpSpPr/>
          <p:nvPr/>
        </p:nvGrpSpPr>
        <p:grpSpPr>
          <a:xfrm>
            <a:off x="12461307" y="152400"/>
            <a:ext cx="3093325" cy="809625"/>
            <a:chOff x="12461307" y="152400"/>
            <a:chExt cx="3093325" cy="80962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6852D5-F26D-664C-A9F6-BF9037BBFE58}"/>
                </a:ext>
              </a:extLst>
            </p:cNvPr>
            <p:cNvSpPr/>
            <p:nvPr userDrawn="1"/>
          </p:nvSpPr>
          <p:spPr>
            <a:xfrm>
              <a:off x="12461307" y="152400"/>
              <a:ext cx="3093325" cy="80962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00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62F5D4E-B8D2-A24F-AC47-22D806E55759}"/>
                </a:ext>
              </a:extLst>
            </p:cNvPr>
            <p:cNvSpPr/>
            <p:nvPr userDrawn="1"/>
          </p:nvSpPr>
          <p:spPr>
            <a:xfrm>
              <a:off x="12517897" y="219592"/>
              <a:ext cx="2960228" cy="66623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7BA946E-DADB-3B40-A026-86AEAD921482}"/>
                </a:ext>
              </a:extLst>
            </p:cNvPr>
            <p:cNvSpPr txBox="1"/>
            <p:nvPr userDrawn="1"/>
          </p:nvSpPr>
          <p:spPr>
            <a:xfrm>
              <a:off x="13123460" y="325491"/>
              <a:ext cx="2059390" cy="436273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/>
            <a:p>
              <a:pPr marL="0" indent="0" algn="l">
                <a:buNone/>
              </a:pPr>
              <a:r>
                <a:rPr lang="en-US" sz="1050">
                  <a:solidFill>
                    <a:schemeClr val="accent2"/>
                  </a:solidFill>
                  <a:latin typeface="Arial" charset="0"/>
                  <a:ea typeface="Arial" charset="0"/>
                  <a:cs typeface="Arial" charset="0"/>
                </a:rPr>
                <a:t>Access programmed text formats by using the ‘Indent More’ button to change the indent level.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BF6377A-3E4C-E543-A6E3-B62474F7592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"/>
            <a:stretch/>
          </p:blipFill>
          <p:spPr>
            <a:xfrm>
              <a:off x="12671338" y="333949"/>
              <a:ext cx="320762" cy="350353"/>
            </a:xfrm>
            <a:prstGeom prst="roundRect">
              <a:avLst/>
            </a:prstGeom>
          </p:spPr>
        </p:pic>
      </p:grp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AB31743E-709B-B74A-B557-00500F507BFA}"/>
              </a:ext>
            </a:extLst>
          </p:cNvPr>
          <p:cNvSpPr txBox="1">
            <a:spLocks/>
          </p:cNvSpPr>
          <p:nvPr/>
        </p:nvSpPr>
        <p:spPr>
          <a:xfrm>
            <a:off x="2616582" y="2598785"/>
            <a:ext cx="2236787" cy="3567062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ffectLst>
            <a:outerShdw blurRad="381000" dist="127000" dir="2700000" algn="tl" rotWithShape="0">
              <a:prstClr val="black">
                <a:alpha val="822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lvl="0" indent="0" algn="ctr">
              <a:buNone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874CC086-E655-3E48-A8D7-D74BE47D0988}"/>
              </a:ext>
            </a:extLst>
          </p:cNvPr>
          <p:cNvSpPr txBox="1">
            <a:spLocks/>
          </p:cNvSpPr>
          <p:nvPr/>
        </p:nvSpPr>
        <p:spPr>
          <a:xfrm>
            <a:off x="4981830" y="2598785"/>
            <a:ext cx="2236787" cy="3567062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ffectLst>
            <a:outerShdw blurRad="381000" dist="127000" dir="2700000" algn="tl" rotWithShape="0">
              <a:prstClr val="black">
                <a:alpha val="822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lvl="0" indent="0" algn="ctr">
              <a:buNone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96BA808A-C828-8542-AADB-7C28F4133DE5}"/>
              </a:ext>
            </a:extLst>
          </p:cNvPr>
          <p:cNvSpPr txBox="1">
            <a:spLocks/>
          </p:cNvSpPr>
          <p:nvPr/>
        </p:nvSpPr>
        <p:spPr>
          <a:xfrm>
            <a:off x="7347078" y="2598785"/>
            <a:ext cx="2236787" cy="3567062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ffectLst>
            <a:outerShdw blurRad="381000" dist="127000" dir="2700000" algn="tl" rotWithShape="0">
              <a:prstClr val="black">
                <a:alpha val="822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lvl="0" indent="0" algn="ctr">
              <a:buNone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BAE2EC45-00CF-FD47-9AF3-31929E5B03F6}"/>
              </a:ext>
            </a:extLst>
          </p:cNvPr>
          <p:cNvSpPr txBox="1">
            <a:spLocks/>
          </p:cNvSpPr>
          <p:nvPr/>
        </p:nvSpPr>
        <p:spPr>
          <a:xfrm>
            <a:off x="9687942" y="2598785"/>
            <a:ext cx="2236787" cy="3567062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ffectLst>
            <a:outerShdw blurRad="381000" dist="127000" dir="2700000" algn="tl" rotWithShape="0">
              <a:prstClr val="black">
                <a:alpha val="822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lvl="0" indent="0" algn="ctr">
              <a:buNone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4051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2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ro Statem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1762EBF-E0D7-8245-9003-E6DC25C5B17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1"/>
            <a:ext cx="12192000" cy="6341844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800"/>
              </a:spcBef>
              <a:spcAft>
                <a:spcPts val="300"/>
              </a:spcAft>
              <a:buClr>
                <a:schemeClr val="accent2"/>
              </a:buClr>
              <a:buSzPct val="105000"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800"/>
              </a:spcBef>
              <a:spcAft>
                <a:spcPts val="300"/>
              </a:spcAft>
              <a:buClr>
                <a:schemeClr val="accent2"/>
              </a:buClr>
              <a:buSzPct val="10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Drag and drop image onto slide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3A6F8CA-EB29-7B4C-8C88-14F0FA8683CF}"/>
              </a:ext>
            </a:extLst>
          </p:cNvPr>
          <p:cNvGrpSpPr/>
          <p:nvPr/>
        </p:nvGrpSpPr>
        <p:grpSpPr>
          <a:xfrm>
            <a:off x="12495015" y="152400"/>
            <a:ext cx="2874210" cy="6370984"/>
            <a:chOff x="12457693" y="0"/>
            <a:chExt cx="2874210" cy="637098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EF4B2B0-BF85-6749-9807-1542F0D260A9}"/>
                </a:ext>
              </a:extLst>
            </p:cNvPr>
            <p:cNvSpPr/>
            <p:nvPr/>
          </p:nvSpPr>
          <p:spPr>
            <a:xfrm>
              <a:off x="12457693" y="0"/>
              <a:ext cx="2798651" cy="637098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B969EFC-6015-994F-AAAE-36B45550D796}"/>
                </a:ext>
              </a:extLst>
            </p:cNvPr>
            <p:cNvSpPr txBox="1"/>
            <p:nvPr/>
          </p:nvSpPr>
          <p:spPr>
            <a:xfrm>
              <a:off x="12613762" y="150289"/>
              <a:ext cx="1695977" cy="152349"/>
            </a:xfrm>
            <a:prstGeom prst="rect">
              <a:avLst/>
            </a:prstGeom>
          </p:spPr>
          <p:txBody>
            <a:bodyPr vert="horz" wrap="none" lIns="0" tIns="0" rIns="0" bIns="0" rtlCol="0" anchor="t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accent2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pPr marL="0" lvl="0" indent="0">
                <a:buNone/>
              </a:pPr>
              <a:r>
                <a:rPr lang="en-US">
                  <a:solidFill>
                    <a:schemeClr val="bg1"/>
                  </a:solidFill>
                </a:rPr>
                <a:t>HOW TO ADD AN IMAGE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F857ABE-281D-204A-961D-D55C5A4EECEA}"/>
                </a:ext>
              </a:extLst>
            </p:cNvPr>
            <p:cNvCxnSpPr>
              <a:cxnSpLocks/>
            </p:cNvCxnSpPr>
            <p:nvPr/>
          </p:nvCxnSpPr>
          <p:spPr>
            <a:xfrm>
              <a:off x="12613762" y="352906"/>
              <a:ext cx="175538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6349B6-CD87-3C40-A671-7A1B3EDBFBDB}"/>
                </a:ext>
              </a:extLst>
            </p:cNvPr>
            <p:cNvSpPr txBox="1"/>
            <p:nvPr/>
          </p:nvSpPr>
          <p:spPr>
            <a:xfrm>
              <a:off x="12776177" y="496513"/>
              <a:ext cx="2297338" cy="421654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defPPr>
                <a:defRPr lang="en-US"/>
              </a:defPPr>
              <a:lvl1pPr lvl="0">
                <a:spcBef>
                  <a:spcPts val="900"/>
                </a:spcBef>
                <a:spcAft>
                  <a:spcPts val="300"/>
                </a:spcAft>
                <a:defRPr sz="800" b="1" cap="all" spc="20" baseline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0" lvl="1" indent="0">
                <a:lnSpc>
                  <a:spcPct val="90000"/>
                </a:lnSpc>
                <a:spcAft>
                  <a:spcPts val="300"/>
                </a:spcAft>
                <a:tabLst/>
                <a:defRPr sz="12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113" lvl="2" indent="0">
                <a:spcBef>
                  <a:spcPts val="300"/>
                </a:spcBef>
                <a:buFont typeface="Wingdings" pitchFamily="2" charset="2"/>
                <a:buNone/>
                <a:tabLst/>
                <a:defRPr sz="800">
                  <a:solidFill>
                    <a:schemeClr val="bg1">
                      <a:lumMod val="85000"/>
                    </a:schemeClr>
                  </a:solidFill>
                </a:defRPr>
              </a:lvl3pPr>
            </a:lstStyle>
            <a:p>
              <a:pPr marL="0" lvl="0" indent="0">
                <a:buFont typeface="Arial" panose="020B0604020202020204" pitchFamily="34" charset="0"/>
                <a:buNone/>
              </a:pPr>
              <a:r>
                <a:rPr lang="en-US" sz="600" b="1"/>
                <a:t>Method 1: </a:t>
              </a:r>
              <a:r>
                <a:rPr lang="en-US" sz="600" b="0"/>
                <a:t>DRAG &amp; DROP</a:t>
              </a:r>
            </a:p>
            <a:p>
              <a:pPr lvl="1">
                <a:buNone/>
              </a:pPr>
              <a:r>
                <a:rPr lang="en-US" sz="1050"/>
                <a:t>On an empty master layout, drag and drop an image onto the slide.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2F3C8DC-0EB1-A54A-9CC4-B7E9EB96D6B5}"/>
                </a:ext>
              </a:extLst>
            </p:cNvPr>
            <p:cNvGrpSpPr/>
            <p:nvPr/>
          </p:nvGrpSpPr>
          <p:grpSpPr>
            <a:xfrm>
              <a:off x="12596752" y="2653788"/>
              <a:ext cx="2735151" cy="2087177"/>
              <a:chOff x="12596752" y="5446684"/>
              <a:chExt cx="2735151" cy="208717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C20CD52-3955-584F-A4C5-5ABDC961B346}"/>
                  </a:ext>
                </a:extLst>
              </p:cNvPr>
              <p:cNvGrpSpPr/>
              <p:nvPr/>
            </p:nvGrpSpPr>
            <p:grpSpPr>
              <a:xfrm>
                <a:off x="12596752" y="5446684"/>
                <a:ext cx="2735151" cy="2087177"/>
                <a:chOff x="12596752" y="3550835"/>
                <a:chExt cx="2735151" cy="2087177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F771F22C-7095-2046-98D8-7F526D021947}"/>
                    </a:ext>
                  </a:extLst>
                </p:cNvPr>
                <p:cNvSpPr/>
                <p:nvPr/>
              </p:nvSpPr>
              <p:spPr>
                <a:xfrm>
                  <a:off x="12596752" y="3550835"/>
                  <a:ext cx="2735151" cy="2087177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5F8D0D1-E25C-514F-B0F6-009FE88EDA7B}"/>
                    </a:ext>
                  </a:extLst>
                </p:cNvPr>
                <p:cNvSpPr txBox="1"/>
                <p:nvPr/>
              </p:nvSpPr>
              <p:spPr>
                <a:xfrm>
                  <a:off x="12771990" y="4875845"/>
                  <a:ext cx="2422981" cy="498598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t">
                  <a:spAutoFit/>
                </a:bodyPr>
                <a:lstStyle/>
                <a:p>
                  <a:pPr marL="3175" lvl="1" indent="0" algn="l" defTabSz="914400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300"/>
                    </a:spcAft>
                    <a:buFont typeface="Wingdings" pitchFamily="2" charset="2"/>
                    <a:buNone/>
                    <a:tabLst/>
                    <a:defRPr/>
                  </a:pPr>
                  <a:r>
                    <a:rPr lang="en-US" sz="900" kern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Deleting the image may bring the image placeholder to the top layer, covering your text. Right-click on the placeholder and choose “Send to Back”.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C5FEE07-2797-9841-AF3F-7B02EA44BEC6}"/>
                    </a:ext>
                  </a:extLst>
                </p:cNvPr>
                <p:cNvSpPr txBox="1"/>
                <p:nvPr/>
              </p:nvSpPr>
              <p:spPr>
                <a:xfrm>
                  <a:off x="12771991" y="3940775"/>
                  <a:ext cx="2156990" cy="812017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t">
                  <a:spAutoFit/>
                </a:bodyPr>
                <a:lstStyle/>
                <a:p>
                  <a:pPr marL="0" indent="0" algn="l" defTabSz="914400" rtl="0" eaLnBrk="1" latinLnBrk="0" hangingPunct="1">
                    <a:spcBef>
                      <a:spcPts val="200"/>
                    </a:spcBef>
                    <a:buNone/>
                  </a:pPr>
                  <a:r>
                    <a:rPr lang="en-US" sz="900" b="1" kern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First, delete the existing image to reset the photo placeholder functionality. </a:t>
                  </a:r>
                  <a:r>
                    <a:rPr lang="en-US" sz="900" b="0" kern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You may need to shift the gradient aside in order to do this. </a:t>
                  </a:r>
                </a:p>
                <a:p>
                  <a:pPr marL="0" indent="0" algn="l" defTabSz="914400" rtl="0" eaLnBrk="1" latinLnBrk="0" hangingPunct="1">
                    <a:spcBef>
                      <a:spcPts val="200"/>
                    </a:spcBef>
                    <a:buNone/>
                  </a:pPr>
                  <a:r>
                    <a:rPr lang="en-US" sz="900" b="0" kern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Second, use one of the methods outlined above to add a new photo. 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1BA9531-EC5F-D348-A85B-1F3BE61794D3}"/>
                    </a:ext>
                  </a:extLst>
                </p:cNvPr>
                <p:cNvSpPr txBox="1"/>
                <p:nvPr/>
              </p:nvSpPr>
              <p:spPr>
                <a:xfrm>
                  <a:off x="12771990" y="5385156"/>
                  <a:ext cx="2422981" cy="124650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t">
                  <a:spAutoFit/>
                </a:bodyPr>
                <a:lstStyle/>
                <a:p>
                  <a:pPr marL="0" indent="0" algn="l" defTabSz="914400" rtl="0" eaLnBrk="1" latinLnBrk="0" hangingPunct="1">
                    <a:spcBef>
                      <a:spcPts val="200"/>
                    </a:spcBef>
                    <a:buNone/>
                  </a:pPr>
                  <a:r>
                    <a:rPr lang="en-US" sz="900" kern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You can now add a new image as normal.</a:t>
                  </a: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49FC18-348C-3841-A7B1-EEDE4ECECA73}"/>
                  </a:ext>
                </a:extLst>
              </p:cNvPr>
              <p:cNvSpPr txBox="1"/>
              <p:nvPr/>
            </p:nvSpPr>
            <p:spPr>
              <a:xfrm>
                <a:off x="12962943" y="5575485"/>
                <a:ext cx="2368960" cy="152349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/>
              <a:p>
                <a:pPr marL="0" indent="0" algn="l">
                  <a:buNone/>
                </a:pPr>
                <a:r>
                  <a:rPr lang="en-US" sz="1100">
                    <a:solidFill>
                      <a:schemeClr val="accent2"/>
                    </a:solidFill>
                    <a:latin typeface="Arial" charset="0"/>
                    <a:ea typeface="Arial" charset="0"/>
                    <a:cs typeface="Arial" charset="0"/>
                  </a:rPr>
                  <a:t>TIP: Change Image</a:t>
                </a: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BE07A37F-BC36-8141-9134-2D60B9BCDD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756975" y="5585768"/>
                <a:ext cx="155227" cy="155227"/>
              </a:xfrm>
              <a:prstGeom prst="rect">
                <a:avLst/>
              </a:pr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1738F67-F841-DE42-B53F-A15AB7EF8263}"/>
                </a:ext>
              </a:extLst>
            </p:cNvPr>
            <p:cNvGrpSpPr/>
            <p:nvPr/>
          </p:nvGrpSpPr>
          <p:grpSpPr>
            <a:xfrm>
              <a:off x="12596752" y="4895098"/>
              <a:ext cx="2735151" cy="1280928"/>
              <a:chOff x="12596752" y="4090029"/>
              <a:chExt cx="2735151" cy="128092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763862F-B08E-3A4A-B63B-0F08304B80A9}"/>
                  </a:ext>
                </a:extLst>
              </p:cNvPr>
              <p:cNvSpPr/>
              <p:nvPr/>
            </p:nvSpPr>
            <p:spPr>
              <a:xfrm>
                <a:off x="12596752" y="4090029"/>
                <a:ext cx="2735151" cy="128092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DD6367C-0588-7B43-B808-760C7B6E2CA8}"/>
                  </a:ext>
                </a:extLst>
              </p:cNvPr>
              <p:cNvSpPr txBox="1"/>
              <p:nvPr/>
            </p:nvSpPr>
            <p:spPr>
              <a:xfrm>
                <a:off x="12962943" y="4218828"/>
                <a:ext cx="2368960" cy="152349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/>
              <a:p>
                <a:pPr marL="0" indent="0" algn="l">
                  <a:buNone/>
                </a:pPr>
                <a:r>
                  <a:rPr lang="en-US" sz="1100">
                    <a:solidFill>
                      <a:schemeClr val="accent2"/>
                    </a:solidFill>
                    <a:latin typeface="Arial" charset="0"/>
                    <a:ea typeface="Arial" charset="0"/>
                    <a:cs typeface="Arial" charset="0"/>
                  </a:rPr>
                  <a:t>TIP: Crop Image</a:t>
                </a:r>
              </a:p>
            </p:txBody>
          </p:sp>
          <p:pic>
            <p:nvPicPr>
              <p:cNvPr id="29" name="Graphic 28">
                <a:extLst>
                  <a:ext uri="{FF2B5EF4-FFF2-40B4-BE49-F238E27FC236}">
                    <a16:creationId xmlns:a16="http://schemas.microsoft.com/office/drawing/2014/main" id="{8EFBD302-5FB8-0241-8B29-359EEE3196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756975" y="4229111"/>
                <a:ext cx="155227" cy="155227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43F54A8-F6DF-774C-9ABE-A2BD51A7AF06}"/>
                  </a:ext>
                </a:extLst>
              </p:cNvPr>
              <p:cNvSpPr txBox="1"/>
              <p:nvPr/>
            </p:nvSpPr>
            <p:spPr>
              <a:xfrm>
                <a:off x="12756975" y="4483012"/>
                <a:ext cx="2384904" cy="738664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>
                <a:defPPr>
                  <a:defRPr lang="en-US"/>
                </a:defPPr>
                <a:lvl1pPr lvl="0">
                  <a:spcBef>
                    <a:spcPts val="1000"/>
                  </a:spcBef>
                  <a:spcAft>
                    <a:spcPts val="300"/>
                  </a:spcAft>
                  <a:defRPr sz="1050" b="0" cap="none" spc="0" baseline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134938" lvl="1" indent="-131763">
                  <a:lnSpc>
                    <a:spcPct val="90000"/>
                  </a:lnSpc>
                  <a:spcAft>
                    <a:spcPts val="300"/>
                  </a:spcAft>
                  <a:buFont typeface="Wingdings" pitchFamily="2" charset="2"/>
                  <a:buChar char="§"/>
                  <a:tabLst/>
                  <a:defRPr sz="90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113" lvl="2" indent="0">
                  <a:spcBef>
                    <a:spcPts val="300"/>
                  </a:spcBef>
                  <a:buFont typeface="Wingdings" pitchFamily="2" charset="2"/>
                  <a:buNone/>
                  <a:tabLst/>
                  <a:defRPr sz="800">
                    <a:solidFill>
                      <a:schemeClr val="bg1">
                        <a:lumMod val="85000"/>
                      </a:schemeClr>
                    </a:solidFill>
                  </a:defRPr>
                </a:lvl3pPr>
              </a:lstStyle>
              <a:p>
                <a:pPr marL="3175" lvl="1" indent="0">
                  <a:buNone/>
                  <a:defRPr/>
                </a:pPr>
                <a:r>
                  <a:rPr lang="en-US" sz="9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charset="0"/>
                    <a:cs typeface="Arial" charset="0"/>
                  </a:rPr>
                  <a:t>Right-click on the image.</a:t>
                </a:r>
              </a:p>
              <a:p>
                <a:pPr marL="3175" lvl="1" indent="0">
                  <a:buNone/>
                  <a:defRPr/>
                </a:pPr>
                <a:r>
                  <a:rPr lang="en-US" sz="9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charset="0"/>
                    <a:cs typeface="Arial" charset="0"/>
                  </a:rPr>
                  <a:t>Choose “Crop” from the menu. (       )</a:t>
                </a:r>
              </a:p>
              <a:p>
                <a:pPr marL="3175" lvl="1" indent="0">
                  <a:buNone/>
                  <a:defRPr/>
                </a:pPr>
                <a:r>
                  <a:rPr lang="en-US" sz="9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charset="0"/>
                    <a:cs typeface="Arial" charset="0"/>
                  </a:rPr>
                  <a:t>Adjust the size and position of the image.</a:t>
                </a:r>
              </a:p>
              <a:p>
                <a:pPr marL="3175" lvl="1" indent="0">
                  <a:buNone/>
                  <a:defRPr/>
                </a:pPr>
                <a:r>
                  <a:rPr lang="en-US" sz="9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charset="0"/>
                    <a:cs typeface="Arial" charset="0"/>
                  </a:rPr>
                  <a:t>Press Esc or click outside the image area to exit the cropping mode.</a:t>
                </a:r>
              </a:p>
            </p:txBody>
          </p: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556BAB2B-CC37-3343-9E88-87CF2EE18C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4553978" y="4567445"/>
                <a:ext cx="136897" cy="213643"/>
              </a:xfrm>
              <a:prstGeom prst="rect">
                <a:avLst/>
              </a:prstGeom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B069F4C-8AD2-9246-B11A-D858D8BD55B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2577088" y="500436"/>
              <a:ext cx="114706" cy="114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vert="horz" wrap="none" lIns="0" tIns="0" rIns="0" bIns="0" rtlCol="0" anchor="ctr">
              <a:noAutofit/>
            </a:bodyPr>
            <a:lstStyle/>
            <a:p>
              <a:pPr marL="0" indent="0" algn="ctr">
                <a:buNone/>
              </a:pPr>
              <a:r>
                <a:rPr lang="en-US" sz="5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A2CD0A-D65C-EA4B-BD79-7328CBB7BABA}"/>
                </a:ext>
              </a:extLst>
            </p:cNvPr>
            <p:cNvSpPr txBox="1"/>
            <p:nvPr/>
          </p:nvSpPr>
          <p:spPr>
            <a:xfrm>
              <a:off x="12776177" y="1104602"/>
              <a:ext cx="2289935" cy="85792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defPPr>
                <a:defRPr lang="en-US"/>
              </a:defPPr>
              <a:lvl1pPr lvl="0">
                <a:spcBef>
                  <a:spcPts val="900"/>
                </a:spcBef>
                <a:spcAft>
                  <a:spcPts val="300"/>
                </a:spcAft>
                <a:defRPr sz="800" b="1" cap="all" spc="20" baseline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0" lvl="1" indent="0">
                <a:lnSpc>
                  <a:spcPct val="90000"/>
                </a:lnSpc>
                <a:spcAft>
                  <a:spcPts val="300"/>
                </a:spcAft>
                <a:tabLst/>
                <a:defRPr sz="12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113" lvl="2" indent="0">
                <a:spcBef>
                  <a:spcPts val="300"/>
                </a:spcBef>
                <a:buFont typeface="Wingdings" pitchFamily="2" charset="2"/>
                <a:buNone/>
                <a:tabLst/>
                <a:defRPr sz="800">
                  <a:solidFill>
                    <a:schemeClr val="bg1">
                      <a:lumMod val="85000"/>
                    </a:schemeClr>
                  </a:solidFill>
                </a:defRPr>
              </a:lvl3pPr>
            </a:lstStyle>
            <a:p>
              <a:pPr marL="0" lvl="0" indent="0">
                <a:buFont typeface="Arial" panose="020B0604020202020204" pitchFamily="34" charset="0"/>
                <a:buNone/>
              </a:pPr>
              <a:r>
                <a:rPr lang="en-US" sz="600"/>
                <a:t>Method 2: </a:t>
              </a:r>
              <a:r>
                <a:rPr lang="en-US" sz="600" b="0"/>
                <a:t>PLACEHOLDER ICON</a:t>
              </a:r>
            </a:p>
            <a:p>
              <a:pPr lvl="1">
                <a:buNone/>
              </a:pPr>
              <a:r>
                <a:rPr lang="en-US" sz="1050"/>
                <a:t>Click the image icon inside the placeholder to browse for an image. You may need to shift the gradient aside in order to access the placeholder icon.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577A331-35D8-0E4E-94C4-8D81EC99B7C7}"/>
                </a:ext>
              </a:extLst>
            </p:cNvPr>
            <p:cNvSpPr txBox="1"/>
            <p:nvPr/>
          </p:nvSpPr>
          <p:spPr>
            <a:xfrm>
              <a:off x="12776177" y="2045527"/>
              <a:ext cx="2016492" cy="415498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defPPr>
                <a:defRPr lang="en-US"/>
              </a:defPPr>
              <a:lvl1pPr lvl="0">
                <a:spcBef>
                  <a:spcPts val="1600"/>
                </a:spcBef>
                <a:spcAft>
                  <a:spcPts val="300"/>
                </a:spcAft>
                <a:defRPr sz="1050" b="0" cap="none" spc="0" baseline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134938" lvl="1" indent="-131763">
                <a:lnSpc>
                  <a:spcPct val="90000"/>
                </a:lnSpc>
                <a:spcAft>
                  <a:spcPts val="300"/>
                </a:spcAft>
                <a:buFont typeface="Wingdings" pitchFamily="2" charset="2"/>
                <a:buChar char="§"/>
                <a:tabLst/>
                <a:defRPr sz="9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113" lvl="2" indent="0">
                <a:spcBef>
                  <a:spcPts val="300"/>
                </a:spcBef>
                <a:buFont typeface="Wingdings" pitchFamily="2" charset="2"/>
                <a:buNone/>
                <a:tabLst/>
                <a:defRPr sz="800">
                  <a:solidFill>
                    <a:schemeClr val="bg1">
                      <a:lumMod val="85000"/>
                    </a:schemeClr>
                  </a:solidFill>
                </a:defRPr>
              </a:lvl3pPr>
            </a:lstStyle>
            <a:p>
              <a:pPr lvl="2"/>
              <a:r>
                <a:rPr lang="en-US" sz="900"/>
                <a:t>Note: If the photo covers your text after you drop it in, simply right click the photo and select ‘Send to Back’.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63C2DA6-AE93-3E49-87C1-AD34E5C1951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2577088" y="1111659"/>
              <a:ext cx="114706" cy="114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vert="horz" wrap="none" lIns="0" tIns="0" rIns="0" bIns="0" rtlCol="0" anchor="ctr">
              <a:noAutofit/>
            </a:bodyPr>
            <a:lstStyle/>
            <a:p>
              <a:pPr marL="0" indent="0" algn="ctr">
                <a:buNone/>
              </a:pPr>
              <a:r>
                <a:rPr lang="en-US" sz="5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63CBDF1-AD68-0547-8D1F-E199906767F1}"/>
              </a:ext>
            </a:extLst>
          </p:cNvPr>
          <p:cNvSpPr txBox="1"/>
          <p:nvPr/>
        </p:nvSpPr>
        <p:spPr>
          <a:xfrm>
            <a:off x="0" y="-414211"/>
            <a:ext cx="5481946" cy="234234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2"/>
            </a:solidFill>
          </a:ln>
        </p:spPr>
        <p:txBody>
          <a:bodyPr wrap="square" rtlCol="0" anchor="ctr">
            <a:noAutofit/>
          </a:bodyPr>
          <a:lstStyle/>
          <a:p>
            <a:pPr marL="0" indent="0" algn="ctr">
              <a:buNone/>
            </a:pPr>
            <a:r>
              <a:rPr lang="en-US" sz="1000" b="1" spc="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CONTACT CREATIVE SERVICES TO REQUEST ALTERNATIVE IMAGES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39B5817D-3E68-FC42-8BC8-5368E0F6BBC0}"/>
              </a:ext>
            </a:extLst>
          </p:cNvPr>
          <p:cNvCxnSpPr/>
          <p:nvPr/>
        </p:nvCxnSpPr>
        <p:spPr>
          <a:xfrm>
            <a:off x="0" y="634184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932EA5C5-AD39-5F46-8B0F-BD5BBF63B4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731771"/>
            <a:ext cx="12202754" cy="2280204"/>
          </a:xfrm>
          <a:gradFill>
            <a:gsLst>
              <a:gs pos="0">
                <a:schemeClr val="accent1">
                  <a:alpha val="76666"/>
                </a:schemeClr>
              </a:gs>
              <a:gs pos="100000">
                <a:schemeClr val="accent1"/>
              </a:gs>
            </a:gsLst>
            <a:lin ang="5400000" scaled="1"/>
          </a:gradFill>
          <a:ln w="12700">
            <a:noFill/>
          </a:ln>
        </p:spPr>
        <p:txBody>
          <a:bodyPr lIns="251999" rIns="251999" bIns="0" anchor="ctr"/>
          <a:lstStyle>
            <a:lvl1pPr algn="l">
              <a:lnSpc>
                <a:spcPct val="90000"/>
              </a:lnSpc>
              <a:defRPr sz="4400" b="1" i="0" cap="none" spc="0" baseline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Statement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9BF1E6-6534-7549-9ED0-8ED25057DADD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273D8639-0380-4A8E-B895-468C96F6870F}" type="datetimeFigureOut">
              <a:rPr lang="en-IN" smtClean="0"/>
              <a:t>29-02-2024</a:t>
            </a:fld>
            <a:endParaRPr lang="en-IN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27706AC-0D66-964B-8334-ADADEB20FFA5}"/>
              </a:ext>
            </a:extLst>
          </p:cNvPr>
          <p:cNvGrpSpPr/>
          <p:nvPr/>
        </p:nvGrpSpPr>
        <p:grpSpPr>
          <a:xfrm>
            <a:off x="12495015" y="152400"/>
            <a:ext cx="2874210" cy="6370984"/>
            <a:chOff x="12457693" y="0"/>
            <a:chExt cx="2874210" cy="637098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226BCD5-6197-C147-84BE-E55BE531F9EA}"/>
                </a:ext>
              </a:extLst>
            </p:cNvPr>
            <p:cNvSpPr/>
            <p:nvPr userDrawn="1"/>
          </p:nvSpPr>
          <p:spPr>
            <a:xfrm>
              <a:off x="12457693" y="0"/>
              <a:ext cx="2798651" cy="637098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F2B8CE9-EE6E-8848-BF3A-E118AE1C8D5F}"/>
                </a:ext>
              </a:extLst>
            </p:cNvPr>
            <p:cNvSpPr txBox="1"/>
            <p:nvPr userDrawn="1"/>
          </p:nvSpPr>
          <p:spPr>
            <a:xfrm>
              <a:off x="12613762" y="150289"/>
              <a:ext cx="1695977" cy="152349"/>
            </a:xfrm>
            <a:prstGeom prst="rect">
              <a:avLst/>
            </a:prstGeom>
          </p:spPr>
          <p:txBody>
            <a:bodyPr vert="horz" wrap="none" lIns="0" tIns="0" rIns="0" bIns="0" rtlCol="0" anchor="t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accent2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pPr marL="0" lvl="0" indent="0">
                <a:buNone/>
              </a:pPr>
              <a:r>
                <a:rPr lang="en-US">
                  <a:solidFill>
                    <a:schemeClr val="bg1"/>
                  </a:solidFill>
                </a:rPr>
                <a:t>HOW TO ADD AN IMAGE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4AD024C-3309-C84E-8972-F76E23C245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613762" y="352906"/>
              <a:ext cx="175538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5237DE5-6ADB-9E44-99B3-A5C7E8EF2F75}"/>
                </a:ext>
              </a:extLst>
            </p:cNvPr>
            <p:cNvSpPr txBox="1"/>
            <p:nvPr userDrawn="1"/>
          </p:nvSpPr>
          <p:spPr>
            <a:xfrm>
              <a:off x="12776177" y="496513"/>
              <a:ext cx="2297338" cy="421654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defPPr>
                <a:defRPr lang="en-US"/>
              </a:defPPr>
              <a:lvl1pPr lvl="0">
                <a:spcBef>
                  <a:spcPts val="900"/>
                </a:spcBef>
                <a:spcAft>
                  <a:spcPts val="300"/>
                </a:spcAft>
                <a:defRPr sz="800" b="1" cap="all" spc="20" baseline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0" lvl="1" indent="0">
                <a:lnSpc>
                  <a:spcPct val="90000"/>
                </a:lnSpc>
                <a:spcAft>
                  <a:spcPts val="300"/>
                </a:spcAft>
                <a:tabLst/>
                <a:defRPr sz="12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113" lvl="2" indent="0">
                <a:spcBef>
                  <a:spcPts val="300"/>
                </a:spcBef>
                <a:buFont typeface="Wingdings" pitchFamily="2" charset="2"/>
                <a:buNone/>
                <a:tabLst/>
                <a:defRPr sz="800">
                  <a:solidFill>
                    <a:schemeClr val="bg1">
                      <a:lumMod val="85000"/>
                    </a:schemeClr>
                  </a:solidFill>
                </a:defRPr>
              </a:lvl3pPr>
            </a:lstStyle>
            <a:p>
              <a:pPr marL="0" lvl="0" indent="0">
                <a:buFont typeface="Arial" panose="020B0604020202020204" pitchFamily="34" charset="0"/>
                <a:buNone/>
              </a:pPr>
              <a:r>
                <a:rPr lang="en-US" sz="600" b="1"/>
                <a:t>Method 1: </a:t>
              </a:r>
              <a:r>
                <a:rPr lang="en-US" sz="600" b="0"/>
                <a:t>DRAG &amp; DROP</a:t>
              </a:r>
            </a:p>
            <a:p>
              <a:pPr lvl="1">
                <a:buNone/>
              </a:pPr>
              <a:r>
                <a:rPr lang="en-US" sz="1050"/>
                <a:t>On an empty master layout, drag and drop an image onto the slide.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F7BD434-8C1F-C141-922D-715B1ED0331E}"/>
                </a:ext>
              </a:extLst>
            </p:cNvPr>
            <p:cNvGrpSpPr/>
            <p:nvPr userDrawn="1"/>
          </p:nvGrpSpPr>
          <p:grpSpPr>
            <a:xfrm>
              <a:off x="12596752" y="2653788"/>
              <a:ext cx="2735151" cy="2087177"/>
              <a:chOff x="12596752" y="5446684"/>
              <a:chExt cx="2735151" cy="2087177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32D6381E-95FF-AA44-9F0C-9A9609F8FC12}"/>
                  </a:ext>
                </a:extLst>
              </p:cNvPr>
              <p:cNvGrpSpPr/>
              <p:nvPr userDrawn="1"/>
            </p:nvGrpSpPr>
            <p:grpSpPr>
              <a:xfrm>
                <a:off x="12596752" y="5446684"/>
                <a:ext cx="2735151" cy="2087177"/>
                <a:chOff x="12596752" y="3550835"/>
                <a:chExt cx="2735151" cy="2087177"/>
              </a:xfrm>
            </p:grpSpPr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7926D35B-A94F-8F44-9C97-17D50DADDB4E}"/>
                    </a:ext>
                  </a:extLst>
                </p:cNvPr>
                <p:cNvSpPr/>
                <p:nvPr userDrawn="1"/>
              </p:nvSpPr>
              <p:spPr>
                <a:xfrm>
                  <a:off x="12596752" y="3550835"/>
                  <a:ext cx="2735151" cy="2087177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57B55D9C-E853-8949-AF23-F5D9D971760F}"/>
                    </a:ext>
                  </a:extLst>
                </p:cNvPr>
                <p:cNvSpPr txBox="1"/>
                <p:nvPr userDrawn="1"/>
              </p:nvSpPr>
              <p:spPr>
                <a:xfrm>
                  <a:off x="12771990" y="4875845"/>
                  <a:ext cx="2422981" cy="498598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t">
                  <a:spAutoFit/>
                </a:bodyPr>
                <a:lstStyle/>
                <a:p>
                  <a:pPr marL="3175" lvl="1" indent="0" algn="l" defTabSz="914400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300"/>
                    </a:spcAft>
                    <a:buFont typeface="Wingdings" pitchFamily="2" charset="2"/>
                    <a:buNone/>
                    <a:tabLst/>
                    <a:defRPr/>
                  </a:pPr>
                  <a:r>
                    <a:rPr lang="en-US" sz="900" kern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Deleting the image may bring the image placeholder to the top layer, covering your text. Right-click on the placeholder and choose “Send to Back”.</a:t>
                  </a: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77667D6-0784-7847-82B5-2814E2BA1BB2}"/>
                    </a:ext>
                  </a:extLst>
                </p:cNvPr>
                <p:cNvSpPr txBox="1"/>
                <p:nvPr userDrawn="1"/>
              </p:nvSpPr>
              <p:spPr>
                <a:xfrm>
                  <a:off x="12771991" y="3940775"/>
                  <a:ext cx="2156990" cy="812017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t">
                  <a:spAutoFit/>
                </a:bodyPr>
                <a:lstStyle/>
                <a:p>
                  <a:pPr marL="0" indent="0" algn="l" defTabSz="914400" rtl="0" eaLnBrk="1" latinLnBrk="0" hangingPunct="1">
                    <a:spcBef>
                      <a:spcPts val="200"/>
                    </a:spcBef>
                    <a:buNone/>
                  </a:pPr>
                  <a:r>
                    <a:rPr lang="en-US" sz="900" b="1" kern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First, delete the existing image to reset the photo placeholder functionality. </a:t>
                  </a:r>
                  <a:r>
                    <a:rPr lang="en-US" sz="900" b="0" kern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You may need to shift the gradient aside in order to do this. </a:t>
                  </a:r>
                </a:p>
                <a:p>
                  <a:pPr marL="0" indent="0" algn="l" defTabSz="914400" rtl="0" eaLnBrk="1" latinLnBrk="0" hangingPunct="1">
                    <a:spcBef>
                      <a:spcPts val="200"/>
                    </a:spcBef>
                    <a:buNone/>
                  </a:pPr>
                  <a:r>
                    <a:rPr lang="en-US" sz="900" b="0" kern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Second, use one of the methods outlined above to add a new photo. 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4DCD5C07-C124-BF4F-8990-84A83650D8E3}"/>
                    </a:ext>
                  </a:extLst>
                </p:cNvPr>
                <p:cNvSpPr txBox="1"/>
                <p:nvPr userDrawn="1"/>
              </p:nvSpPr>
              <p:spPr>
                <a:xfrm>
                  <a:off x="12771990" y="5385156"/>
                  <a:ext cx="2422981" cy="124650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t">
                  <a:spAutoFit/>
                </a:bodyPr>
                <a:lstStyle/>
                <a:p>
                  <a:pPr marL="0" indent="0" algn="l" defTabSz="914400" rtl="0" eaLnBrk="1" latinLnBrk="0" hangingPunct="1">
                    <a:spcBef>
                      <a:spcPts val="200"/>
                    </a:spcBef>
                    <a:buNone/>
                  </a:pPr>
                  <a:r>
                    <a:rPr lang="en-US" sz="900" kern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You can now add a new image as normal.</a:t>
                  </a:r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98DC3E5-450A-BF43-8B58-C9D7DCFDC66F}"/>
                  </a:ext>
                </a:extLst>
              </p:cNvPr>
              <p:cNvSpPr txBox="1"/>
              <p:nvPr userDrawn="1"/>
            </p:nvSpPr>
            <p:spPr>
              <a:xfrm>
                <a:off x="12962943" y="5575485"/>
                <a:ext cx="2368960" cy="152349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/>
              <a:p>
                <a:pPr marL="0" indent="0" algn="l">
                  <a:buNone/>
                </a:pPr>
                <a:r>
                  <a:rPr lang="en-US" sz="1100">
                    <a:solidFill>
                      <a:schemeClr val="accent2"/>
                    </a:solidFill>
                    <a:latin typeface="Arial" charset="0"/>
                    <a:ea typeface="Arial" charset="0"/>
                    <a:cs typeface="Arial" charset="0"/>
                  </a:rPr>
                  <a:t>TIP: Change Image</a:t>
                </a:r>
              </a:p>
            </p:txBody>
          </p:sp>
          <p:pic>
            <p:nvPicPr>
              <p:cNvPr id="55" name="Graphic 54">
                <a:extLst>
                  <a:ext uri="{FF2B5EF4-FFF2-40B4-BE49-F238E27FC236}">
                    <a16:creationId xmlns:a16="http://schemas.microsoft.com/office/drawing/2014/main" id="{452A3B19-B97F-A241-8CC7-0D24ACEAFA4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756975" y="5585768"/>
                <a:ext cx="155227" cy="155227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5E333AB-A172-1B41-80D0-E83E34699F8F}"/>
                </a:ext>
              </a:extLst>
            </p:cNvPr>
            <p:cNvGrpSpPr/>
            <p:nvPr userDrawn="1"/>
          </p:nvGrpSpPr>
          <p:grpSpPr>
            <a:xfrm>
              <a:off x="12596752" y="4895098"/>
              <a:ext cx="2735151" cy="1280928"/>
              <a:chOff x="12596752" y="4090029"/>
              <a:chExt cx="2735151" cy="1280928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4A2EA2D-63AB-B34B-871A-74F4A524753F}"/>
                  </a:ext>
                </a:extLst>
              </p:cNvPr>
              <p:cNvSpPr/>
              <p:nvPr userDrawn="1"/>
            </p:nvSpPr>
            <p:spPr>
              <a:xfrm>
                <a:off x="12596752" y="4090029"/>
                <a:ext cx="2735151" cy="128092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31AC90F-B72D-A741-B171-70A65C59254D}"/>
                  </a:ext>
                </a:extLst>
              </p:cNvPr>
              <p:cNvSpPr txBox="1"/>
              <p:nvPr userDrawn="1"/>
            </p:nvSpPr>
            <p:spPr>
              <a:xfrm>
                <a:off x="12962943" y="4218828"/>
                <a:ext cx="2368960" cy="152349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/>
              <a:p>
                <a:pPr marL="0" indent="0" algn="l">
                  <a:buNone/>
                </a:pPr>
                <a:r>
                  <a:rPr lang="en-US" sz="1100">
                    <a:solidFill>
                      <a:schemeClr val="accent2"/>
                    </a:solidFill>
                    <a:latin typeface="Arial" charset="0"/>
                    <a:ea typeface="Arial" charset="0"/>
                    <a:cs typeface="Arial" charset="0"/>
                  </a:rPr>
                  <a:t>TIP: Crop Image</a:t>
                </a:r>
              </a:p>
            </p:txBody>
          </p:sp>
          <p:pic>
            <p:nvPicPr>
              <p:cNvPr id="50" name="Graphic 49">
                <a:extLst>
                  <a:ext uri="{FF2B5EF4-FFF2-40B4-BE49-F238E27FC236}">
                    <a16:creationId xmlns:a16="http://schemas.microsoft.com/office/drawing/2014/main" id="{B068CF02-B572-6E45-BF94-82592F8F58F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756975" y="4229111"/>
                <a:ext cx="155227" cy="155227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D0653E2-8456-5B42-B1A0-773C62101C37}"/>
                  </a:ext>
                </a:extLst>
              </p:cNvPr>
              <p:cNvSpPr txBox="1"/>
              <p:nvPr userDrawn="1"/>
            </p:nvSpPr>
            <p:spPr>
              <a:xfrm>
                <a:off x="12756975" y="4483012"/>
                <a:ext cx="2384904" cy="738664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>
                <a:defPPr>
                  <a:defRPr lang="en-US"/>
                </a:defPPr>
                <a:lvl1pPr lvl="0">
                  <a:spcBef>
                    <a:spcPts val="1000"/>
                  </a:spcBef>
                  <a:spcAft>
                    <a:spcPts val="300"/>
                  </a:spcAft>
                  <a:defRPr sz="1050" b="0" cap="none" spc="0" baseline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134938" lvl="1" indent="-131763">
                  <a:lnSpc>
                    <a:spcPct val="90000"/>
                  </a:lnSpc>
                  <a:spcAft>
                    <a:spcPts val="300"/>
                  </a:spcAft>
                  <a:buFont typeface="Wingdings" pitchFamily="2" charset="2"/>
                  <a:buChar char="§"/>
                  <a:tabLst/>
                  <a:defRPr sz="90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113" lvl="2" indent="0">
                  <a:spcBef>
                    <a:spcPts val="300"/>
                  </a:spcBef>
                  <a:buFont typeface="Wingdings" pitchFamily="2" charset="2"/>
                  <a:buNone/>
                  <a:tabLst/>
                  <a:defRPr sz="800">
                    <a:solidFill>
                      <a:schemeClr val="bg1">
                        <a:lumMod val="85000"/>
                      </a:schemeClr>
                    </a:solidFill>
                  </a:defRPr>
                </a:lvl3pPr>
              </a:lstStyle>
              <a:p>
                <a:pPr marL="3175" lvl="1" indent="0">
                  <a:buNone/>
                  <a:defRPr/>
                </a:pPr>
                <a:r>
                  <a:rPr lang="en-US" sz="9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charset="0"/>
                    <a:cs typeface="Arial" charset="0"/>
                  </a:rPr>
                  <a:t>Right-click on the image.</a:t>
                </a:r>
              </a:p>
              <a:p>
                <a:pPr marL="3175" lvl="1" indent="0">
                  <a:buNone/>
                  <a:defRPr/>
                </a:pPr>
                <a:r>
                  <a:rPr lang="en-US" sz="9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charset="0"/>
                    <a:cs typeface="Arial" charset="0"/>
                  </a:rPr>
                  <a:t>Choose “Crop” from the menu. (       )</a:t>
                </a:r>
              </a:p>
              <a:p>
                <a:pPr marL="3175" lvl="1" indent="0">
                  <a:buNone/>
                  <a:defRPr/>
                </a:pPr>
                <a:r>
                  <a:rPr lang="en-US" sz="9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charset="0"/>
                    <a:cs typeface="Arial" charset="0"/>
                  </a:rPr>
                  <a:t>Adjust the size and position of the image.</a:t>
                </a:r>
              </a:p>
              <a:p>
                <a:pPr marL="3175" lvl="1" indent="0">
                  <a:buNone/>
                  <a:defRPr/>
                </a:pPr>
                <a:r>
                  <a:rPr lang="en-US" sz="9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charset="0"/>
                    <a:cs typeface="Arial" charset="0"/>
                  </a:rPr>
                  <a:t>Press Esc or click outside the image area to exit the cropping mode.</a:t>
                </a:r>
              </a:p>
            </p:txBody>
          </p: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63D9F3AC-E10D-834E-A7EC-55A2288D3CA1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4553978" y="4567445"/>
                <a:ext cx="136897" cy="213643"/>
              </a:xfrm>
              <a:prstGeom prst="rect">
                <a:avLst/>
              </a:prstGeom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</p:pic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BE6B064-B666-684E-881C-6A8792161A34}"/>
                </a:ext>
              </a:extLst>
            </p:cNvPr>
            <p:cNvSpPr txBox="1">
              <a:spLocks noChangeAspect="1"/>
            </p:cNvSpPr>
            <p:nvPr userDrawn="1"/>
          </p:nvSpPr>
          <p:spPr>
            <a:xfrm>
              <a:off x="12577088" y="500436"/>
              <a:ext cx="114706" cy="114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vert="horz" wrap="none" lIns="0" tIns="0" rIns="0" bIns="0" rtlCol="0" anchor="ctr">
              <a:noAutofit/>
            </a:bodyPr>
            <a:lstStyle/>
            <a:p>
              <a:pPr marL="0" indent="0" algn="ctr">
                <a:buNone/>
              </a:pPr>
              <a:r>
                <a:rPr lang="en-US" sz="5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3710592-F121-3945-8107-38AE750C2C57}"/>
                </a:ext>
              </a:extLst>
            </p:cNvPr>
            <p:cNvSpPr txBox="1"/>
            <p:nvPr userDrawn="1"/>
          </p:nvSpPr>
          <p:spPr>
            <a:xfrm>
              <a:off x="12776177" y="1104602"/>
              <a:ext cx="2289935" cy="85792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defPPr>
                <a:defRPr lang="en-US"/>
              </a:defPPr>
              <a:lvl1pPr lvl="0">
                <a:spcBef>
                  <a:spcPts val="900"/>
                </a:spcBef>
                <a:spcAft>
                  <a:spcPts val="300"/>
                </a:spcAft>
                <a:defRPr sz="800" b="1" cap="all" spc="20" baseline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0" lvl="1" indent="0">
                <a:lnSpc>
                  <a:spcPct val="90000"/>
                </a:lnSpc>
                <a:spcAft>
                  <a:spcPts val="300"/>
                </a:spcAft>
                <a:tabLst/>
                <a:defRPr sz="12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113" lvl="2" indent="0">
                <a:spcBef>
                  <a:spcPts val="300"/>
                </a:spcBef>
                <a:buFont typeface="Wingdings" pitchFamily="2" charset="2"/>
                <a:buNone/>
                <a:tabLst/>
                <a:defRPr sz="800">
                  <a:solidFill>
                    <a:schemeClr val="bg1">
                      <a:lumMod val="85000"/>
                    </a:schemeClr>
                  </a:solidFill>
                </a:defRPr>
              </a:lvl3pPr>
            </a:lstStyle>
            <a:p>
              <a:pPr marL="0" lvl="0" indent="0">
                <a:buFont typeface="Arial" panose="020B0604020202020204" pitchFamily="34" charset="0"/>
                <a:buNone/>
              </a:pPr>
              <a:r>
                <a:rPr lang="en-US" sz="600"/>
                <a:t>Method 2: </a:t>
              </a:r>
              <a:r>
                <a:rPr lang="en-US" sz="600" b="0"/>
                <a:t>PLACEHOLDER ICON</a:t>
              </a:r>
            </a:p>
            <a:p>
              <a:pPr lvl="1">
                <a:buNone/>
              </a:pPr>
              <a:r>
                <a:rPr lang="en-US" sz="1050"/>
                <a:t>Click the image icon inside the placeholder to browse for an image. You may need to shift the gradient aside in order to access the placeholder icon.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4D6E2CA-CC5A-4940-9FEA-5B6E56A58FDC}"/>
                </a:ext>
              </a:extLst>
            </p:cNvPr>
            <p:cNvSpPr txBox="1"/>
            <p:nvPr userDrawn="1"/>
          </p:nvSpPr>
          <p:spPr>
            <a:xfrm>
              <a:off x="12776177" y="2045527"/>
              <a:ext cx="2016492" cy="415498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defPPr>
                <a:defRPr lang="en-US"/>
              </a:defPPr>
              <a:lvl1pPr lvl="0">
                <a:spcBef>
                  <a:spcPts val="1600"/>
                </a:spcBef>
                <a:spcAft>
                  <a:spcPts val="300"/>
                </a:spcAft>
                <a:defRPr sz="1050" b="0" cap="none" spc="0" baseline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134938" lvl="1" indent="-131763">
                <a:lnSpc>
                  <a:spcPct val="90000"/>
                </a:lnSpc>
                <a:spcAft>
                  <a:spcPts val="300"/>
                </a:spcAft>
                <a:buFont typeface="Wingdings" pitchFamily="2" charset="2"/>
                <a:buChar char="§"/>
                <a:tabLst/>
                <a:defRPr sz="9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113" lvl="2" indent="0">
                <a:spcBef>
                  <a:spcPts val="300"/>
                </a:spcBef>
                <a:buFont typeface="Wingdings" pitchFamily="2" charset="2"/>
                <a:buNone/>
                <a:tabLst/>
                <a:defRPr sz="800">
                  <a:solidFill>
                    <a:schemeClr val="bg1">
                      <a:lumMod val="85000"/>
                    </a:schemeClr>
                  </a:solidFill>
                </a:defRPr>
              </a:lvl3pPr>
            </a:lstStyle>
            <a:p>
              <a:pPr lvl="2"/>
              <a:r>
                <a:rPr lang="en-US" sz="900"/>
                <a:t>Note: If the photo covers your text after you drop it in, simply right click the photo and select ‘Send to Back’.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D069592-3254-244A-89A1-22876FD0ECEA}"/>
                </a:ext>
              </a:extLst>
            </p:cNvPr>
            <p:cNvSpPr txBox="1">
              <a:spLocks noChangeAspect="1"/>
            </p:cNvSpPr>
            <p:nvPr userDrawn="1"/>
          </p:nvSpPr>
          <p:spPr>
            <a:xfrm>
              <a:off x="12577088" y="1111659"/>
              <a:ext cx="114706" cy="114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vert="horz" wrap="none" lIns="0" tIns="0" rIns="0" bIns="0" rtlCol="0" anchor="ctr">
              <a:noAutofit/>
            </a:bodyPr>
            <a:lstStyle/>
            <a:p>
              <a:pPr marL="0" indent="0" algn="ctr">
                <a:buNone/>
              </a:pPr>
              <a:r>
                <a:rPr lang="en-US" sz="5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B78772CC-C0F6-C849-A6AD-9D606DF7C41D}"/>
              </a:ext>
            </a:extLst>
          </p:cNvPr>
          <p:cNvSpPr txBox="1"/>
          <p:nvPr/>
        </p:nvSpPr>
        <p:spPr>
          <a:xfrm>
            <a:off x="0" y="-414211"/>
            <a:ext cx="5481946" cy="234234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2"/>
            </a:solidFill>
          </a:ln>
        </p:spPr>
        <p:txBody>
          <a:bodyPr wrap="square" rtlCol="0" anchor="ctr">
            <a:noAutofit/>
          </a:bodyPr>
          <a:lstStyle/>
          <a:p>
            <a:pPr marL="0" indent="0" algn="ctr">
              <a:buNone/>
            </a:pPr>
            <a:r>
              <a:rPr lang="en-US" sz="1000" b="1" spc="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CONTACT CREATIVE SERVICES TO REQUEST ALTERNATIVE IMAGES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D292416-07A1-5C46-B5A0-623EB8F5C6C4}"/>
              </a:ext>
            </a:extLst>
          </p:cNvPr>
          <p:cNvCxnSpPr/>
          <p:nvPr/>
        </p:nvCxnSpPr>
        <p:spPr>
          <a:xfrm>
            <a:off x="0" y="634184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4351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&amp; Supporting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C91952AE-6861-7D4C-A679-7ED17406D24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9958552" y="545122"/>
            <a:ext cx="2233448" cy="5495919"/>
          </a:xfrm>
          <a:custGeom>
            <a:avLst/>
            <a:gdLst>
              <a:gd name="connsiteX0" fmla="*/ 312822 w 2233448"/>
              <a:gd name="connsiteY0" fmla="*/ 0 h 5495919"/>
              <a:gd name="connsiteX1" fmla="*/ 568770 w 2233448"/>
              <a:gd name="connsiteY1" fmla="*/ 0 h 5495919"/>
              <a:gd name="connsiteX2" fmla="*/ 568770 w 2233448"/>
              <a:gd name="connsiteY2" fmla="*/ 96713 h 5495919"/>
              <a:gd name="connsiteX3" fmla="*/ 671350 w 2233448"/>
              <a:gd name="connsiteY3" fmla="*/ 199293 h 5495919"/>
              <a:gd name="connsiteX4" fmla="*/ 1820205 w 2233448"/>
              <a:gd name="connsiteY4" fmla="*/ 199293 h 5495919"/>
              <a:gd name="connsiteX5" fmla="*/ 1922785 w 2233448"/>
              <a:gd name="connsiteY5" fmla="*/ 96713 h 5495919"/>
              <a:gd name="connsiteX6" fmla="*/ 1922785 w 2233448"/>
              <a:gd name="connsiteY6" fmla="*/ 0 h 5495919"/>
              <a:gd name="connsiteX7" fmla="*/ 2233448 w 2233448"/>
              <a:gd name="connsiteY7" fmla="*/ 0 h 5495919"/>
              <a:gd name="connsiteX8" fmla="*/ 2233448 w 2233448"/>
              <a:gd name="connsiteY8" fmla="*/ 5495919 h 5495919"/>
              <a:gd name="connsiteX9" fmla="*/ 312822 w 2233448"/>
              <a:gd name="connsiteY9" fmla="*/ 5495919 h 5495919"/>
              <a:gd name="connsiteX10" fmla="*/ 0 w 2233448"/>
              <a:gd name="connsiteY10" fmla="*/ 5183097 h 5495919"/>
              <a:gd name="connsiteX11" fmla="*/ 0 w 2233448"/>
              <a:gd name="connsiteY11" fmla="*/ 312822 h 5495919"/>
              <a:gd name="connsiteX12" fmla="*/ 312822 w 2233448"/>
              <a:gd name="connsiteY12" fmla="*/ 0 h 5495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33448" h="5495919">
                <a:moveTo>
                  <a:pt x="312822" y="0"/>
                </a:moveTo>
                <a:lnTo>
                  <a:pt x="568770" y="0"/>
                </a:lnTo>
                <a:lnTo>
                  <a:pt x="568770" y="96713"/>
                </a:lnTo>
                <a:cubicBezTo>
                  <a:pt x="568770" y="153366"/>
                  <a:pt x="614697" y="199293"/>
                  <a:pt x="671350" y="199293"/>
                </a:cubicBezTo>
                <a:lnTo>
                  <a:pt x="1820205" y="199293"/>
                </a:lnTo>
                <a:cubicBezTo>
                  <a:pt x="1876858" y="199293"/>
                  <a:pt x="1922785" y="153366"/>
                  <a:pt x="1922785" y="96713"/>
                </a:cubicBezTo>
                <a:lnTo>
                  <a:pt x="1922785" y="0"/>
                </a:lnTo>
                <a:lnTo>
                  <a:pt x="2233448" y="0"/>
                </a:lnTo>
                <a:lnTo>
                  <a:pt x="2233448" y="5495919"/>
                </a:lnTo>
                <a:lnTo>
                  <a:pt x="312822" y="5495919"/>
                </a:lnTo>
                <a:cubicBezTo>
                  <a:pt x="140055" y="5495919"/>
                  <a:pt x="0" y="5355864"/>
                  <a:pt x="0" y="5183097"/>
                </a:cubicBezTo>
                <a:lnTo>
                  <a:pt x="0" y="312822"/>
                </a:lnTo>
                <a:cubicBezTo>
                  <a:pt x="0" y="140055"/>
                  <a:pt x="140055" y="0"/>
                  <a:pt x="312822" y="0"/>
                </a:cubicBezTo>
                <a:close/>
              </a:path>
            </a:pathLst>
          </a:cu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000" rIns="251999" anchor="ctr">
            <a:no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Drag image onto slide to fill phone screen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A19A1-7307-4944-BE1C-F523537652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361" y="152400"/>
            <a:ext cx="2879464" cy="6002770"/>
          </a:xfrm>
        </p:spPr>
        <p:txBody>
          <a:bodyPr anchor="ctr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slide 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B11D142-2F56-C44C-92D0-D7EA8A9DAB96}"/>
              </a:ext>
            </a:extLst>
          </p:cNvPr>
          <p:cNvCxnSpPr/>
          <p:nvPr/>
        </p:nvCxnSpPr>
        <p:spPr>
          <a:xfrm>
            <a:off x="0" y="634184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9E686AA-6EDF-FF48-9476-DD83F7100E37}"/>
              </a:ext>
            </a:extLst>
          </p:cNvPr>
          <p:cNvGrpSpPr/>
          <p:nvPr/>
        </p:nvGrpSpPr>
        <p:grpSpPr>
          <a:xfrm>
            <a:off x="12495015" y="152400"/>
            <a:ext cx="2874210" cy="6370984"/>
            <a:chOff x="12457693" y="0"/>
            <a:chExt cx="2874210" cy="6370984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0AE1A7C-1EB7-E244-8DE3-9EE13BBA15B6}"/>
                </a:ext>
              </a:extLst>
            </p:cNvPr>
            <p:cNvSpPr/>
            <p:nvPr/>
          </p:nvSpPr>
          <p:spPr>
            <a:xfrm>
              <a:off x="12457693" y="0"/>
              <a:ext cx="2798651" cy="637098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FEC5364-347F-A24A-B1B8-ABC46E4248D0}"/>
                </a:ext>
              </a:extLst>
            </p:cNvPr>
            <p:cNvSpPr txBox="1"/>
            <p:nvPr/>
          </p:nvSpPr>
          <p:spPr>
            <a:xfrm>
              <a:off x="12613762" y="150289"/>
              <a:ext cx="1695977" cy="152349"/>
            </a:xfrm>
            <a:prstGeom prst="rect">
              <a:avLst/>
            </a:prstGeom>
          </p:spPr>
          <p:txBody>
            <a:bodyPr vert="horz" wrap="none" lIns="0" tIns="0" rIns="0" bIns="0" rtlCol="0" anchor="t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accent2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pPr marL="0" lvl="0" indent="0">
                <a:buNone/>
              </a:pPr>
              <a:r>
                <a:rPr lang="en-US">
                  <a:solidFill>
                    <a:schemeClr val="bg1"/>
                  </a:solidFill>
                </a:rPr>
                <a:t>HOW TO ADD AN IMAGE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66901DA-7F55-BA47-A660-CAD72EEFE971}"/>
                </a:ext>
              </a:extLst>
            </p:cNvPr>
            <p:cNvCxnSpPr>
              <a:cxnSpLocks/>
            </p:cNvCxnSpPr>
            <p:nvPr/>
          </p:nvCxnSpPr>
          <p:spPr>
            <a:xfrm>
              <a:off x="12613762" y="352906"/>
              <a:ext cx="175538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78FDDD2-5858-A446-9B0E-1C063E0B4502}"/>
                </a:ext>
              </a:extLst>
            </p:cNvPr>
            <p:cNvSpPr txBox="1"/>
            <p:nvPr/>
          </p:nvSpPr>
          <p:spPr>
            <a:xfrm>
              <a:off x="12776177" y="496513"/>
              <a:ext cx="2297338" cy="421654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defPPr>
                <a:defRPr lang="en-US"/>
              </a:defPPr>
              <a:lvl1pPr lvl="0">
                <a:spcBef>
                  <a:spcPts val="900"/>
                </a:spcBef>
                <a:spcAft>
                  <a:spcPts val="300"/>
                </a:spcAft>
                <a:defRPr sz="800" b="1" cap="all" spc="20" baseline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0" lvl="1" indent="0">
                <a:lnSpc>
                  <a:spcPct val="90000"/>
                </a:lnSpc>
                <a:spcAft>
                  <a:spcPts val="300"/>
                </a:spcAft>
                <a:tabLst/>
                <a:defRPr sz="12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113" lvl="2" indent="0">
                <a:spcBef>
                  <a:spcPts val="300"/>
                </a:spcBef>
                <a:buFont typeface="Wingdings" pitchFamily="2" charset="2"/>
                <a:buNone/>
                <a:tabLst/>
                <a:defRPr sz="800">
                  <a:solidFill>
                    <a:schemeClr val="bg1">
                      <a:lumMod val="85000"/>
                    </a:schemeClr>
                  </a:solidFill>
                </a:defRPr>
              </a:lvl3pPr>
            </a:lstStyle>
            <a:p>
              <a:pPr marL="0" lvl="0" indent="0">
                <a:buFont typeface="Arial" panose="020B0604020202020204" pitchFamily="34" charset="0"/>
                <a:buNone/>
              </a:pPr>
              <a:r>
                <a:rPr lang="en-US" sz="600" b="1"/>
                <a:t>Method 1: </a:t>
              </a:r>
              <a:r>
                <a:rPr lang="en-US" sz="600" b="0"/>
                <a:t>DRAG &amp; DROP</a:t>
              </a:r>
            </a:p>
            <a:p>
              <a:pPr lvl="1">
                <a:buNone/>
              </a:pPr>
              <a:r>
                <a:rPr lang="en-US" sz="1050"/>
                <a:t>On an empty master layout, drag and drop an image onto the slide.</a:t>
              </a: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F9D4316F-8829-C74B-A221-4A7DBA272431}"/>
                </a:ext>
              </a:extLst>
            </p:cNvPr>
            <p:cNvGrpSpPr/>
            <p:nvPr/>
          </p:nvGrpSpPr>
          <p:grpSpPr>
            <a:xfrm>
              <a:off x="12596752" y="2653788"/>
              <a:ext cx="2735151" cy="2087177"/>
              <a:chOff x="12596752" y="5446684"/>
              <a:chExt cx="2735151" cy="2087177"/>
            </a:xfrm>
          </p:grpSpPr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50384B02-75E8-144E-8B22-F27459DBF213}"/>
                  </a:ext>
                </a:extLst>
              </p:cNvPr>
              <p:cNvGrpSpPr/>
              <p:nvPr/>
            </p:nvGrpSpPr>
            <p:grpSpPr>
              <a:xfrm>
                <a:off x="12596752" y="5446684"/>
                <a:ext cx="2735151" cy="2087177"/>
                <a:chOff x="12596752" y="3550835"/>
                <a:chExt cx="2735151" cy="2087177"/>
              </a:xfrm>
            </p:grpSpPr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0F73B797-007D-8F45-9B2F-99A3C206555C}"/>
                    </a:ext>
                  </a:extLst>
                </p:cNvPr>
                <p:cNvSpPr/>
                <p:nvPr/>
              </p:nvSpPr>
              <p:spPr>
                <a:xfrm>
                  <a:off x="12596752" y="3550835"/>
                  <a:ext cx="2735151" cy="2087177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C3AED18F-21AD-404E-BED9-E23726592536}"/>
                    </a:ext>
                  </a:extLst>
                </p:cNvPr>
                <p:cNvSpPr txBox="1"/>
                <p:nvPr/>
              </p:nvSpPr>
              <p:spPr>
                <a:xfrm>
                  <a:off x="12771990" y="4875845"/>
                  <a:ext cx="2422981" cy="498598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t">
                  <a:spAutoFit/>
                </a:bodyPr>
                <a:lstStyle/>
                <a:p>
                  <a:pPr marL="3175" lvl="1" indent="0" algn="l" defTabSz="914400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300"/>
                    </a:spcAft>
                    <a:buFont typeface="Wingdings" pitchFamily="2" charset="2"/>
                    <a:buNone/>
                    <a:tabLst/>
                    <a:defRPr/>
                  </a:pPr>
                  <a:r>
                    <a:rPr lang="en-US" sz="900" kern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Deleting the image may bring the image placeholder to the top layer, covering your text. Right-click on the placeholder and choose “Send to Back”.</a:t>
                  </a:r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1A0C7D49-CE9B-2F4E-837A-3F7610651477}"/>
                    </a:ext>
                  </a:extLst>
                </p:cNvPr>
                <p:cNvSpPr txBox="1"/>
                <p:nvPr/>
              </p:nvSpPr>
              <p:spPr>
                <a:xfrm>
                  <a:off x="12771991" y="3940775"/>
                  <a:ext cx="2156990" cy="812017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t">
                  <a:spAutoFit/>
                </a:bodyPr>
                <a:lstStyle/>
                <a:p>
                  <a:pPr marL="0" indent="0" algn="l" defTabSz="914400" rtl="0" eaLnBrk="1" latinLnBrk="0" hangingPunct="1">
                    <a:spcBef>
                      <a:spcPts val="200"/>
                    </a:spcBef>
                    <a:buNone/>
                  </a:pPr>
                  <a:r>
                    <a:rPr lang="en-US" sz="900" b="1" kern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First, delete the existing image to reset the photo placeholder functionality. </a:t>
                  </a:r>
                  <a:r>
                    <a:rPr lang="en-US" sz="900" b="0" kern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You may need to shift the gradient aside in order to do this. </a:t>
                  </a:r>
                </a:p>
                <a:p>
                  <a:pPr marL="0" indent="0" algn="l" defTabSz="914400" rtl="0" eaLnBrk="1" latinLnBrk="0" hangingPunct="1">
                    <a:spcBef>
                      <a:spcPts val="200"/>
                    </a:spcBef>
                    <a:buNone/>
                  </a:pPr>
                  <a:r>
                    <a:rPr lang="en-US" sz="900" b="0" kern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Second, use one of the methods outlined above to add a new photo. </a:t>
                  </a:r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C08F9347-1020-3542-9083-C25D17003A7D}"/>
                    </a:ext>
                  </a:extLst>
                </p:cNvPr>
                <p:cNvSpPr txBox="1"/>
                <p:nvPr/>
              </p:nvSpPr>
              <p:spPr>
                <a:xfrm>
                  <a:off x="12771990" y="5385156"/>
                  <a:ext cx="2422981" cy="124650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t">
                  <a:spAutoFit/>
                </a:bodyPr>
                <a:lstStyle/>
                <a:p>
                  <a:pPr marL="0" indent="0" algn="l" defTabSz="914400" rtl="0" eaLnBrk="1" latinLnBrk="0" hangingPunct="1">
                    <a:spcBef>
                      <a:spcPts val="200"/>
                    </a:spcBef>
                    <a:buNone/>
                  </a:pPr>
                  <a:r>
                    <a:rPr lang="en-US" sz="900" kern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You can now add a new image as normal.</a:t>
                  </a:r>
                </a:p>
              </p:txBody>
            </p:sp>
          </p:grp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061D7E8F-96D6-0743-A4E6-BDE8FEE75931}"/>
                  </a:ext>
                </a:extLst>
              </p:cNvPr>
              <p:cNvSpPr txBox="1"/>
              <p:nvPr/>
            </p:nvSpPr>
            <p:spPr>
              <a:xfrm>
                <a:off x="12962943" y="5575485"/>
                <a:ext cx="2368960" cy="152349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/>
              <a:p>
                <a:pPr marL="0" indent="0" algn="l">
                  <a:buNone/>
                </a:pPr>
                <a:r>
                  <a:rPr lang="en-US" sz="1100">
                    <a:solidFill>
                      <a:schemeClr val="accent2"/>
                    </a:solidFill>
                    <a:latin typeface="Arial" charset="0"/>
                    <a:ea typeface="Arial" charset="0"/>
                    <a:cs typeface="Arial" charset="0"/>
                  </a:rPr>
                  <a:t>TIP: Change Image</a:t>
                </a:r>
              </a:p>
            </p:txBody>
          </p:sp>
          <p:pic>
            <p:nvPicPr>
              <p:cNvPr id="92" name="Graphic 91">
                <a:extLst>
                  <a:ext uri="{FF2B5EF4-FFF2-40B4-BE49-F238E27FC236}">
                    <a16:creationId xmlns:a16="http://schemas.microsoft.com/office/drawing/2014/main" id="{3691DA32-4A25-3244-887F-106571CC70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756975" y="5585768"/>
                <a:ext cx="155227" cy="155227"/>
              </a:xfrm>
              <a:prstGeom prst="rect">
                <a:avLst/>
              </a:prstGeom>
            </p:spPr>
          </p:pic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17E1B2C8-A880-484B-8DF3-47F72B6478C1}"/>
                </a:ext>
              </a:extLst>
            </p:cNvPr>
            <p:cNvGrpSpPr/>
            <p:nvPr/>
          </p:nvGrpSpPr>
          <p:grpSpPr>
            <a:xfrm>
              <a:off x="12596752" y="4895098"/>
              <a:ext cx="2735151" cy="1280928"/>
              <a:chOff x="12596752" y="4090029"/>
              <a:chExt cx="2735151" cy="1280928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481E6E9C-A854-8341-8896-14B11B0CB408}"/>
                  </a:ext>
                </a:extLst>
              </p:cNvPr>
              <p:cNvSpPr/>
              <p:nvPr/>
            </p:nvSpPr>
            <p:spPr>
              <a:xfrm>
                <a:off x="12596752" y="4090029"/>
                <a:ext cx="2735151" cy="128092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7B30112-E1F3-1141-9397-651EDD05AB4F}"/>
                  </a:ext>
                </a:extLst>
              </p:cNvPr>
              <p:cNvSpPr txBox="1"/>
              <p:nvPr/>
            </p:nvSpPr>
            <p:spPr>
              <a:xfrm>
                <a:off x="12962943" y="4218828"/>
                <a:ext cx="2368960" cy="152349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/>
              <a:p>
                <a:pPr marL="0" indent="0" algn="l">
                  <a:buNone/>
                </a:pPr>
                <a:r>
                  <a:rPr lang="en-US" sz="1100">
                    <a:solidFill>
                      <a:schemeClr val="accent2"/>
                    </a:solidFill>
                    <a:latin typeface="Arial" charset="0"/>
                    <a:ea typeface="Arial" charset="0"/>
                    <a:cs typeface="Arial" charset="0"/>
                  </a:rPr>
                  <a:t>TIP: Crop Image</a:t>
                </a:r>
              </a:p>
            </p:txBody>
          </p:sp>
          <p:pic>
            <p:nvPicPr>
              <p:cNvPr id="87" name="Graphic 86">
                <a:extLst>
                  <a:ext uri="{FF2B5EF4-FFF2-40B4-BE49-F238E27FC236}">
                    <a16:creationId xmlns:a16="http://schemas.microsoft.com/office/drawing/2014/main" id="{E436DB41-C87B-604D-93C9-4810EC7B87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756975" y="4229111"/>
                <a:ext cx="155227" cy="155227"/>
              </a:xfrm>
              <a:prstGeom prst="rect">
                <a:avLst/>
              </a:prstGeom>
            </p:spPr>
          </p:pic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67E7DC2-AEC6-AF45-A3F3-8D292343CC65}"/>
                  </a:ext>
                </a:extLst>
              </p:cNvPr>
              <p:cNvSpPr txBox="1"/>
              <p:nvPr/>
            </p:nvSpPr>
            <p:spPr>
              <a:xfrm>
                <a:off x="12756975" y="4483012"/>
                <a:ext cx="2384904" cy="738664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>
                <a:defPPr>
                  <a:defRPr lang="en-US"/>
                </a:defPPr>
                <a:lvl1pPr lvl="0">
                  <a:spcBef>
                    <a:spcPts val="1000"/>
                  </a:spcBef>
                  <a:spcAft>
                    <a:spcPts val="300"/>
                  </a:spcAft>
                  <a:defRPr sz="1050" b="0" cap="none" spc="0" baseline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134938" lvl="1" indent="-131763">
                  <a:lnSpc>
                    <a:spcPct val="90000"/>
                  </a:lnSpc>
                  <a:spcAft>
                    <a:spcPts val="300"/>
                  </a:spcAft>
                  <a:buFont typeface="Wingdings" pitchFamily="2" charset="2"/>
                  <a:buChar char="§"/>
                  <a:tabLst/>
                  <a:defRPr sz="90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113" lvl="2" indent="0">
                  <a:spcBef>
                    <a:spcPts val="300"/>
                  </a:spcBef>
                  <a:buFont typeface="Wingdings" pitchFamily="2" charset="2"/>
                  <a:buNone/>
                  <a:tabLst/>
                  <a:defRPr sz="800">
                    <a:solidFill>
                      <a:schemeClr val="bg1">
                        <a:lumMod val="85000"/>
                      </a:schemeClr>
                    </a:solidFill>
                  </a:defRPr>
                </a:lvl3pPr>
              </a:lstStyle>
              <a:p>
                <a:pPr marL="3175" lvl="1" indent="0">
                  <a:buNone/>
                  <a:defRPr/>
                </a:pPr>
                <a:r>
                  <a:rPr lang="en-US" sz="9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charset="0"/>
                    <a:cs typeface="Arial" charset="0"/>
                  </a:rPr>
                  <a:t>Right-click on the image.</a:t>
                </a:r>
              </a:p>
              <a:p>
                <a:pPr marL="3175" lvl="1" indent="0">
                  <a:buNone/>
                  <a:defRPr/>
                </a:pPr>
                <a:r>
                  <a:rPr lang="en-US" sz="9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charset="0"/>
                    <a:cs typeface="Arial" charset="0"/>
                  </a:rPr>
                  <a:t>Choose “Crop” from the menu. (       )</a:t>
                </a:r>
              </a:p>
              <a:p>
                <a:pPr marL="3175" lvl="1" indent="0">
                  <a:buNone/>
                  <a:defRPr/>
                </a:pPr>
                <a:r>
                  <a:rPr lang="en-US" sz="9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charset="0"/>
                    <a:cs typeface="Arial" charset="0"/>
                  </a:rPr>
                  <a:t>Adjust the size and position of the image.</a:t>
                </a:r>
              </a:p>
              <a:p>
                <a:pPr marL="3175" lvl="1" indent="0">
                  <a:buNone/>
                  <a:defRPr/>
                </a:pPr>
                <a:r>
                  <a:rPr lang="en-US" sz="9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charset="0"/>
                    <a:cs typeface="Arial" charset="0"/>
                  </a:rPr>
                  <a:t>Press Esc or click outside the image area to exit the cropping mode.</a:t>
                </a:r>
              </a:p>
            </p:txBody>
          </p:sp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4EB5A3B8-7079-2F40-BAFD-A2396423A1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4553978" y="4567445"/>
                <a:ext cx="136897" cy="213643"/>
              </a:xfrm>
              <a:prstGeom prst="rect">
                <a:avLst/>
              </a:prstGeom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</p:pic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9857E59-EF61-994A-A389-AD6537DDC94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2577088" y="500436"/>
              <a:ext cx="114706" cy="114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vert="horz" wrap="none" lIns="0" tIns="0" rIns="0" bIns="0" rtlCol="0" anchor="ctr">
              <a:noAutofit/>
            </a:bodyPr>
            <a:lstStyle/>
            <a:p>
              <a:pPr marL="0" indent="0" algn="ctr">
                <a:buNone/>
              </a:pPr>
              <a:r>
                <a:rPr lang="en-US" sz="5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95D23FB-7145-A148-9DEA-BCBCB72A6803}"/>
                </a:ext>
              </a:extLst>
            </p:cNvPr>
            <p:cNvSpPr txBox="1"/>
            <p:nvPr/>
          </p:nvSpPr>
          <p:spPr>
            <a:xfrm>
              <a:off x="12776177" y="1104602"/>
              <a:ext cx="2289935" cy="85792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defPPr>
                <a:defRPr lang="en-US"/>
              </a:defPPr>
              <a:lvl1pPr lvl="0">
                <a:spcBef>
                  <a:spcPts val="900"/>
                </a:spcBef>
                <a:spcAft>
                  <a:spcPts val="300"/>
                </a:spcAft>
                <a:defRPr sz="800" b="1" cap="all" spc="20" baseline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0" lvl="1" indent="0">
                <a:lnSpc>
                  <a:spcPct val="90000"/>
                </a:lnSpc>
                <a:spcAft>
                  <a:spcPts val="300"/>
                </a:spcAft>
                <a:tabLst/>
                <a:defRPr sz="12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113" lvl="2" indent="0">
                <a:spcBef>
                  <a:spcPts val="300"/>
                </a:spcBef>
                <a:buFont typeface="Wingdings" pitchFamily="2" charset="2"/>
                <a:buNone/>
                <a:tabLst/>
                <a:defRPr sz="800">
                  <a:solidFill>
                    <a:schemeClr val="bg1">
                      <a:lumMod val="85000"/>
                    </a:schemeClr>
                  </a:solidFill>
                </a:defRPr>
              </a:lvl3pPr>
            </a:lstStyle>
            <a:p>
              <a:pPr marL="0" lvl="0" indent="0">
                <a:buFont typeface="Arial" panose="020B0604020202020204" pitchFamily="34" charset="0"/>
                <a:buNone/>
              </a:pPr>
              <a:r>
                <a:rPr lang="en-US" sz="600"/>
                <a:t>Method 2: </a:t>
              </a:r>
              <a:r>
                <a:rPr lang="en-US" sz="600" b="0"/>
                <a:t>PLACEHOLDER ICON</a:t>
              </a:r>
            </a:p>
            <a:p>
              <a:pPr lvl="1">
                <a:buNone/>
              </a:pPr>
              <a:r>
                <a:rPr lang="en-US" sz="1050"/>
                <a:t>Click the image icon inside the placeholder to browse for an image. You may need to shift the gradient aside in order to access the placeholder icon.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56B344F-230E-4740-9A53-CE43DAE6C421}"/>
                </a:ext>
              </a:extLst>
            </p:cNvPr>
            <p:cNvSpPr txBox="1"/>
            <p:nvPr/>
          </p:nvSpPr>
          <p:spPr>
            <a:xfrm>
              <a:off x="12776177" y="2045527"/>
              <a:ext cx="2016492" cy="415498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defPPr>
                <a:defRPr lang="en-US"/>
              </a:defPPr>
              <a:lvl1pPr lvl="0">
                <a:spcBef>
                  <a:spcPts val="1600"/>
                </a:spcBef>
                <a:spcAft>
                  <a:spcPts val="300"/>
                </a:spcAft>
                <a:defRPr sz="1050" b="0" cap="none" spc="0" baseline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134938" lvl="1" indent="-131763">
                <a:lnSpc>
                  <a:spcPct val="90000"/>
                </a:lnSpc>
                <a:spcAft>
                  <a:spcPts val="300"/>
                </a:spcAft>
                <a:buFont typeface="Wingdings" pitchFamily="2" charset="2"/>
                <a:buChar char="§"/>
                <a:tabLst/>
                <a:defRPr sz="9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113" lvl="2" indent="0">
                <a:spcBef>
                  <a:spcPts val="300"/>
                </a:spcBef>
                <a:buFont typeface="Wingdings" pitchFamily="2" charset="2"/>
                <a:buNone/>
                <a:tabLst/>
                <a:defRPr sz="800">
                  <a:solidFill>
                    <a:schemeClr val="bg1">
                      <a:lumMod val="85000"/>
                    </a:schemeClr>
                  </a:solidFill>
                </a:defRPr>
              </a:lvl3pPr>
            </a:lstStyle>
            <a:p>
              <a:pPr lvl="2"/>
              <a:r>
                <a:rPr lang="en-US" sz="900"/>
                <a:t>Note: If the photo covers your text after you drop it in, simply right click the photo and select ‘Send to Back’.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2F0AEA9-8195-584F-9600-AE1D172C303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2577088" y="1111659"/>
              <a:ext cx="114706" cy="114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vert="horz" wrap="none" lIns="0" tIns="0" rIns="0" bIns="0" rtlCol="0" anchor="ctr">
              <a:noAutofit/>
            </a:bodyPr>
            <a:lstStyle/>
            <a:p>
              <a:pPr marL="0" indent="0" algn="ctr">
                <a:buNone/>
              </a:pPr>
              <a:r>
                <a:rPr lang="en-US" sz="5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E8A3DCD-14B5-734C-91E2-79637E3D58B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72609" y="315251"/>
            <a:ext cx="2619391" cy="6219155"/>
          </a:xfrm>
          <a:prstGeom prst="rect">
            <a:avLst/>
          </a:prstGeom>
        </p:spPr>
      </p:pic>
      <p:sp>
        <p:nvSpPr>
          <p:cNvPr id="36" name="Content Placeholder 4">
            <a:extLst>
              <a:ext uri="{FF2B5EF4-FFF2-40B4-BE49-F238E27FC236}">
                <a16:creationId xmlns:a16="http://schemas.microsoft.com/office/drawing/2014/main" id="{869742CE-A9EE-044C-A2BA-81128A041B9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311525" y="152400"/>
            <a:ext cx="6156325" cy="29065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Content Placeholder 4">
            <a:extLst>
              <a:ext uri="{FF2B5EF4-FFF2-40B4-BE49-F238E27FC236}">
                <a16:creationId xmlns:a16="http://schemas.microsoft.com/office/drawing/2014/main" id="{8848A848-7E9E-154A-8D34-8AD2D6F021C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311525" y="3252095"/>
            <a:ext cx="6156325" cy="29065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349E3D-E464-6B41-AAF7-80CE0AA5A7C2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273D8639-0380-4A8E-B895-468C96F6870F}" type="datetimeFigureOut">
              <a:rPr lang="en-IN" smtClean="0"/>
              <a:t>29-02-2024</a:t>
            </a:fld>
            <a:endParaRPr lang="en-I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61FD95D-31D3-394B-B5E1-6A64DE59B7B4}"/>
              </a:ext>
            </a:extLst>
          </p:cNvPr>
          <p:cNvCxnSpPr/>
          <p:nvPr/>
        </p:nvCxnSpPr>
        <p:spPr>
          <a:xfrm>
            <a:off x="0" y="634184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E5DAA1-9C55-5648-8E7F-A99A28527990}"/>
              </a:ext>
            </a:extLst>
          </p:cNvPr>
          <p:cNvGrpSpPr/>
          <p:nvPr/>
        </p:nvGrpSpPr>
        <p:grpSpPr>
          <a:xfrm>
            <a:off x="12495015" y="152400"/>
            <a:ext cx="2874210" cy="6370984"/>
            <a:chOff x="12457693" y="0"/>
            <a:chExt cx="2874210" cy="63709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C1B8BD1-E030-AA42-BE55-623426B6984A}"/>
                </a:ext>
              </a:extLst>
            </p:cNvPr>
            <p:cNvSpPr/>
            <p:nvPr userDrawn="1"/>
          </p:nvSpPr>
          <p:spPr>
            <a:xfrm>
              <a:off x="12457693" y="0"/>
              <a:ext cx="2798651" cy="637098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170735A-AE07-D34D-8C7A-CCB0CD054365}"/>
                </a:ext>
              </a:extLst>
            </p:cNvPr>
            <p:cNvSpPr txBox="1"/>
            <p:nvPr userDrawn="1"/>
          </p:nvSpPr>
          <p:spPr>
            <a:xfrm>
              <a:off x="12613762" y="150289"/>
              <a:ext cx="1695977" cy="152349"/>
            </a:xfrm>
            <a:prstGeom prst="rect">
              <a:avLst/>
            </a:prstGeom>
          </p:spPr>
          <p:txBody>
            <a:bodyPr vert="horz" wrap="none" lIns="0" tIns="0" rIns="0" bIns="0" rtlCol="0" anchor="t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accent2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pPr marL="0" lvl="0" indent="0">
                <a:buNone/>
              </a:pPr>
              <a:r>
                <a:rPr lang="en-US">
                  <a:solidFill>
                    <a:schemeClr val="bg1"/>
                  </a:solidFill>
                </a:rPr>
                <a:t>HOW TO ADD AN IMAGE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54A638A-04B3-4744-BC26-6DA5CDB3E0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613762" y="352906"/>
              <a:ext cx="175538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807552F-9188-704F-BFA5-B7C6530E0EF3}"/>
                </a:ext>
              </a:extLst>
            </p:cNvPr>
            <p:cNvSpPr txBox="1"/>
            <p:nvPr userDrawn="1"/>
          </p:nvSpPr>
          <p:spPr>
            <a:xfrm>
              <a:off x="12776177" y="496513"/>
              <a:ext cx="2297338" cy="421654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defPPr>
                <a:defRPr lang="en-US"/>
              </a:defPPr>
              <a:lvl1pPr lvl="0">
                <a:spcBef>
                  <a:spcPts val="900"/>
                </a:spcBef>
                <a:spcAft>
                  <a:spcPts val="300"/>
                </a:spcAft>
                <a:defRPr sz="800" b="1" cap="all" spc="20" baseline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0" lvl="1" indent="0">
                <a:lnSpc>
                  <a:spcPct val="90000"/>
                </a:lnSpc>
                <a:spcAft>
                  <a:spcPts val="300"/>
                </a:spcAft>
                <a:tabLst/>
                <a:defRPr sz="12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113" lvl="2" indent="0">
                <a:spcBef>
                  <a:spcPts val="300"/>
                </a:spcBef>
                <a:buFont typeface="Wingdings" pitchFamily="2" charset="2"/>
                <a:buNone/>
                <a:tabLst/>
                <a:defRPr sz="800">
                  <a:solidFill>
                    <a:schemeClr val="bg1">
                      <a:lumMod val="85000"/>
                    </a:schemeClr>
                  </a:solidFill>
                </a:defRPr>
              </a:lvl3pPr>
            </a:lstStyle>
            <a:p>
              <a:pPr marL="0" lvl="0" indent="0">
                <a:buFont typeface="Arial" panose="020B0604020202020204" pitchFamily="34" charset="0"/>
                <a:buNone/>
              </a:pPr>
              <a:r>
                <a:rPr lang="en-US" sz="600" b="1"/>
                <a:t>Method 1: </a:t>
              </a:r>
              <a:r>
                <a:rPr lang="en-US" sz="600" b="0"/>
                <a:t>DRAG &amp; DROP</a:t>
              </a:r>
            </a:p>
            <a:p>
              <a:pPr lvl="1">
                <a:buNone/>
              </a:pPr>
              <a:r>
                <a:rPr lang="en-US" sz="1050"/>
                <a:t>On an empty master layout, drag and drop an image onto the slide.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A13322C-3B77-5C40-9E80-85228DDD7764}"/>
                </a:ext>
              </a:extLst>
            </p:cNvPr>
            <p:cNvGrpSpPr/>
            <p:nvPr userDrawn="1"/>
          </p:nvGrpSpPr>
          <p:grpSpPr>
            <a:xfrm>
              <a:off x="12596752" y="2653788"/>
              <a:ext cx="2735151" cy="2087177"/>
              <a:chOff x="12596752" y="5446684"/>
              <a:chExt cx="2735151" cy="2087177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B0019C8-C78C-B445-80CB-9127941D6019}"/>
                  </a:ext>
                </a:extLst>
              </p:cNvPr>
              <p:cNvGrpSpPr/>
              <p:nvPr userDrawn="1"/>
            </p:nvGrpSpPr>
            <p:grpSpPr>
              <a:xfrm>
                <a:off x="12596752" y="5446684"/>
                <a:ext cx="2735151" cy="2087177"/>
                <a:chOff x="12596752" y="3550835"/>
                <a:chExt cx="2735151" cy="2087177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58E15199-F72B-9840-8CB4-B2E9C1BE1663}"/>
                    </a:ext>
                  </a:extLst>
                </p:cNvPr>
                <p:cNvSpPr/>
                <p:nvPr userDrawn="1"/>
              </p:nvSpPr>
              <p:spPr>
                <a:xfrm>
                  <a:off x="12596752" y="3550835"/>
                  <a:ext cx="2735151" cy="2087177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CA6CE63-7AAB-A843-B22F-75FC7F7B7FF8}"/>
                    </a:ext>
                  </a:extLst>
                </p:cNvPr>
                <p:cNvSpPr txBox="1"/>
                <p:nvPr userDrawn="1"/>
              </p:nvSpPr>
              <p:spPr>
                <a:xfrm>
                  <a:off x="12771990" y="4875845"/>
                  <a:ext cx="2422981" cy="498598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t">
                  <a:spAutoFit/>
                </a:bodyPr>
                <a:lstStyle/>
                <a:p>
                  <a:pPr marL="3175" lvl="1" indent="0" algn="l" defTabSz="914400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300"/>
                    </a:spcAft>
                    <a:buFont typeface="Wingdings" pitchFamily="2" charset="2"/>
                    <a:buNone/>
                    <a:tabLst/>
                    <a:defRPr/>
                  </a:pPr>
                  <a:r>
                    <a:rPr lang="en-US" sz="900" kern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Deleting the image may bring the image placeholder to the top layer, covering your text. Right-click on the placeholder and choose “Send to Back”.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A129FCE-F51A-CA49-972B-D63D26F453A7}"/>
                    </a:ext>
                  </a:extLst>
                </p:cNvPr>
                <p:cNvSpPr txBox="1"/>
                <p:nvPr userDrawn="1"/>
              </p:nvSpPr>
              <p:spPr>
                <a:xfrm>
                  <a:off x="12771991" y="3940775"/>
                  <a:ext cx="2156990" cy="812017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t">
                  <a:spAutoFit/>
                </a:bodyPr>
                <a:lstStyle/>
                <a:p>
                  <a:pPr marL="0" indent="0" algn="l" defTabSz="914400" rtl="0" eaLnBrk="1" latinLnBrk="0" hangingPunct="1">
                    <a:spcBef>
                      <a:spcPts val="200"/>
                    </a:spcBef>
                    <a:buNone/>
                  </a:pPr>
                  <a:r>
                    <a:rPr lang="en-US" sz="900" b="1" kern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First, delete the existing image to reset the photo placeholder functionality. </a:t>
                  </a:r>
                  <a:r>
                    <a:rPr lang="en-US" sz="900" b="0" kern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You may need to shift the gradient aside in order to do this. </a:t>
                  </a:r>
                </a:p>
                <a:p>
                  <a:pPr marL="0" indent="0" algn="l" defTabSz="914400" rtl="0" eaLnBrk="1" latinLnBrk="0" hangingPunct="1">
                    <a:spcBef>
                      <a:spcPts val="200"/>
                    </a:spcBef>
                    <a:buNone/>
                  </a:pPr>
                  <a:r>
                    <a:rPr lang="en-US" sz="900" b="0" kern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Second, use one of the methods outlined above to add a new photo. </a:t>
                  </a: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288C099-2ADD-A443-AE09-DC3DBBAB33F5}"/>
                    </a:ext>
                  </a:extLst>
                </p:cNvPr>
                <p:cNvSpPr txBox="1"/>
                <p:nvPr userDrawn="1"/>
              </p:nvSpPr>
              <p:spPr>
                <a:xfrm>
                  <a:off x="12771990" y="5385156"/>
                  <a:ext cx="2422981" cy="124650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t">
                  <a:spAutoFit/>
                </a:bodyPr>
                <a:lstStyle/>
                <a:p>
                  <a:pPr marL="0" indent="0" algn="l" defTabSz="914400" rtl="0" eaLnBrk="1" latinLnBrk="0" hangingPunct="1">
                    <a:spcBef>
                      <a:spcPts val="200"/>
                    </a:spcBef>
                    <a:buNone/>
                  </a:pPr>
                  <a:r>
                    <a:rPr lang="en-US" sz="900" kern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You can now add a new image as normal.</a:t>
                  </a:r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E83AC8F-72E3-1E46-A6C4-6D2642C5730F}"/>
                  </a:ext>
                </a:extLst>
              </p:cNvPr>
              <p:cNvSpPr txBox="1"/>
              <p:nvPr userDrawn="1"/>
            </p:nvSpPr>
            <p:spPr>
              <a:xfrm>
                <a:off x="12962943" y="5575485"/>
                <a:ext cx="2368960" cy="152349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/>
              <a:p>
                <a:pPr marL="0" indent="0" algn="l">
                  <a:buNone/>
                </a:pPr>
                <a:r>
                  <a:rPr lang="en-US" sz="1100">
                    <a:solidFill>
                      <a:schemeClr val="accent2"/>
                    </a:solidFill>
                    <a:latin typeface="Arial" charset="0"/>
                    <a:ea typeface="Arial" charset="0"/>
                    <a:cs typeface="Arial" charset="0"/>
                  </a:rPr>
                  <a:t>TIP: Change Image</a:t>
                </a:r>
              </a:p>
            </p:txBody>
          </p:sp>
          <p:pic>
            <p:nvPicPr>
              <p:cNvPr id="54" name="Graphic 53">
                <a:extLst>
                  <a:ext uri="{FF2B5EF4-FFF2-40B4-BE49-F238E27FC236}">
                    <a16:creationId xmlns:a16="http://schemas.microsoft.com/office/drawing/2014/main" id="{C4AD293A-531C-0D48-8297-5D7B41D74DB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756975" y="5585768"/>
                <a:ext cx="155227" cy="155227"/>
              </a:xfrm>
              <a:prstGeom prst="rect">
                <a:avLst/>
              </a:prstGeom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46D3B3A-5D5D-0A45-8488-D69B4C9831EA}"/>
                </a:ext>
              </a:extLst>
            </p:cNvPr>
            <p:cNvGrpSpPr/>
            <p:nvPr userDrawn="1"/>
          </p:nvGrpSpPr>
          <p:grpSpPr>
            <a:xfrm>
              <a:off x="12596752" y="4895098"/>
              <a:ext cx="2735151" cy="1280928"/>
              <a:chOff x="12596752" y="4090029"/>
              <a:chExt cx="2735151" cy="1280928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3185D6C-AA61-A247-BDA2-C9BA97116905}"/>
                  </a:ext>
                </a:extLst>
              </p:cNvPr>
              <p:cNvSpPr/>
              <p:nvPr userDrawn="1"/>
            </p:nvSpPr>
            <p:spPr>
              <a:xfrm>
                <a:off x="12596752" y="4090029"/>
                <a:ext cx="2735151" cy="128092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1F49C2C-F0DD-4C41-9630-DFDB04931868}"/>
                  </a:ext>
                </a:extLst>
              </p:cNvPr>
              <p:cNvSpPr txBox="1"/>
              <p:nvPr userDrawn="1"/>
            </p:nvSpPr>
            <p:spPr>
              <a:xfrm>
                <a:off x="12962943" y="4218828"/>
                <a:ext cx="2368960" cy="152349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/>
              <a:p>
                <a:pPr marL="0" indent="0" algn="l">
                  <a:buNone/>
                </a:pPr>
                <a:r>
                  <a:rPr lang="en-US" sz="1100">
                    <a:solidFill>
                      <a:schemeClr val="accent2"/>
                    </a:solidFill>
                    <a:latin typeface="Arial" charset="0"/>
                    <a:ea typeface="Arial" charset="0"/>
                    <a:cs typeface="Arial" charset="0"/>
                  </a:rPr>
                  <a:t>TIP: Crop Image</a:t>
                </a:r>
              </a:p>
            </p:txBody>
          </p:sp>
          <p:pic>
            <p:nvPicPr>
              <p:cNvPr id="49" name="Graphic 48">
                <a:extLst>
                  <a:ext uri="{FF2B5EF4-FFF2-40B4-BE49-F238E27FC236}">
                    <a16:creationId xmlns:a16="http://schemas.microsoft.com/office/drawing/2014/main" id="{AC3F5933-E70E-B045-9FDB-4EA88F814A6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756975" y="4229111"/>
                <a:ext cx="155227" cy="155227"/>
              </a:xfrm>
              <a:prstGeom prst="rect">
                <a:avLst/>
              </a:prstGeom>
            </p:spPr>
          </p:pic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06C7F8C-D8AA-7C40-9952-0ED89E557E61}"/>
                  </a:ext>
                </a:extLst>
              </p:cNvPr>
              <p:cNvSpPr txBox="1"/>
              <p:nvPr userDrawn="1"/>
            </p:nvSpPr>
            <p:spPr>
              <a:xfrm>
                <a:off x="12756975" y="4483012"/>
                <a:ext cx="2384904" cy="738664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>
                <a:defPPr>
                  <a:defRPr lang="en-US"/>
                </a:defPPr>
                <a:lvl1pPr lvl="0">
                  <a:spcBef>
                    <a:spcPts val="1000"/>
                  </a:spcBef>
                  <a:spcAft>
                    <a:spcPts val="300"/>
                  </a:spcAft>
                  <a:defRPr sz="1050" b="0" cap="none" spc="0" baseline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134938" lvl="1" indent="-131763">
                  <a:lnSpc>
                    <a:spcPct val="90000"/>
                  </a:lnSpc>
                  <a:spcAft>
                    <a:spcPts val="300"/>
                  </a:spcAft>
                  <a:buFont typeface="Wingdings" pitchFamily="2" charset="2"/>
                  <a:buChar char="§"/>
                  <a:tabLst/>
                  <a:defRPr sz="90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113" lvl="2" indent="0">
                  <a:spcBef>
                    <a:spcPts val="300"/>
                  </a:spcBef>
                  <a:buFont typeface="Wingdings" pitchFamily="2" charset="2"/>
                  <a:buNone/>
                  <a:tabLst/>
                  <a:defRPr sz="800">
                    <a:solidFill>
                      <a:schemeClr val="bg1">
                        <a:lumMod val="85000"/>
                      </a:schemeClr>
                    </a:solidFill>
                  </a:defRPr>
                </a:lvl3pPr>
              </a:lstStyle>
              <a:p>
                <a:pPr marL="3175" lvl="1" indent="0">
                  <a:buNone/>
                  <a:defRPr/>
                </a:pPr>
                <a:r>
                  <a:rPr lang="en-US" sz="9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charset="0"/>
                    <a:cs typeface="Arial" charset="0"/>
                  </a:rPr>
                  <a:t>Right-click on the image.</a:t>
                </a:r>
              </a:p>
              <a:p>
                <a:pPr marL="3175" lvl="1" indent="0">
                  <a:buNone/>
                  <a:defRPr/>
                </a:pPr>
                <a:r>
                  <a:rPr lang="en-US" sz="9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charset="0"/>
                    <a:cs typeface="Arial" charset="0"/>
                  </a:rPr>
                  <a:t>Choose “Crop” from the menu. (       )</a:t>
                </a:r>
              </a:p>
              <a:p>
                <a:pPr marL="3175" lvl="1" indent="0">
                  <a:buNone/>
                  <a:defRPr/>
                </a:pPr>
                <a:r>
                  <a:rPr lang="en-US" sz="9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charset="0"/>
                    <a:cs typeface="Arial" charset="0"/>
                  </a:rPr>
                  <a:t>Adjust the size and position of the image.</a:t>
                </a:r>
              </a:p>
              <a:p>
                <a:pPr marL="3175" lvl="1" indent="0">
                  <a:buNone/>
                  <a:defRPr/>
                </a:pPr>
                <a:r>
                  <a:rPr lang="en-US" sz="9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charset="0"/>
                    <a:cs typeface="Arial" charset="0"/>
                  </a:rPr>
                  <a:t>Press Esc or click outside the image area to exit the cropping mode.</a:t>
                </a:r>
              </a:p>
            </p:txBody>
          </p: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8A0901CA-37E8-014F-828B-50F19DC6C77C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4553978" y="4567445"/>
                <a:ext cx="136897" cy="213643"/>
              </a:xfrm>
              <a:prstGeom prst="rect">
                <a:avLst/>
              </a:prstGeom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43AD815-9B2A-BE40-A090-525184CF944E}"/>
                </a:ext>
              </a:extLst>
            </p:cNvPr>
            <p:cNvSpPr txBox="1">
              <a:spLocks noChangeAspect="1"/>
            </p:cNvSpPr>
            <p:nvPr userDrawn="1"/>
          </p:nvSpPr>
          <p:spPr>
            <a:xfrm>
              <a:off x="12577088" y="500436"/>
              <a:ext cx="114706" cy="114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vert="horz" wrap="none" lIns="0" tIns="0" rIns="0" bIns="0" rtlCol="0" anchor="ctr">
              <a:noAutofit/>
            </a:bodyPr>
            <a:lstStyle/>
            <a:p>
              <a:pPr marL="0" indent="0" algn="ctr">
                <a:buNone/>
              </a:pPr>
              <a:r>
                <a:rPr lang="en-US" sz="5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8C9E470-06B9-8B4B-AD1A-E61DD3D857CF}"/>
                </a:ext>
              </a:extLst>
            </p:cNvPr>
            <p:cNvSpPr txBox="1"/>
            <p:nvPr userDrawn="1"/>
          </p:nvSpPr>
          <p:spPr>
            <a:xfrm>
              <a:off x="12776177" y="1104602"/>
              <a:ext cx="2289935" cy="85792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defPPr>
                <a:defRPr lang="en-US"/>
              </a:defPPr>
              <a:lvl1pPr lvl="0">
                <a:spcBef>
                  <a:spcPts val="900"/>
                </a:spcBef>
                <a:spcAft>
                  <a:spcPts val="300"/>
                </a:spcAft>
                <a:defRPr sz="800" b="1" cap="all" spc="20" baseline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0" lvl="1" indent="0">
                <a:lnSpc>
                  <a:spcPct val="90000"/>
                </a:lnSpc>
                <a:spcAft>
                  <a:spcPts val="300"/>
                </a:spcAft>
                <a:tabLst/>
                <a:defRPr sz="12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113" lvl="2" indent="0">
                <a:spcBef>
                  <a:spcPts val="300"/>
                </a:spcBef>
                <a:buFont typeface="Wingdings" pitchFamily="2" charset="2"/>
                <a:buNone/>
                <a:tabLst/>
                <a:defRPr sz="800">
                  <a:solidFill>
                    <a:schemeClr val="bg1">
                      <a:lumMod val="85000"/>
                    </a:schemeClr>
                  </a:solidFill>
                </a:defRPr>
              </a:lvl3pPr>
            </a:lstStyle>
            <a:p>
              <a:pPr marL="0" lvl="0" indent="0">
                <a:buFont typeface="Arial" panose="020B0604020202020204" pitchFamily="34" charset="0"/>
                <a:buNone/>
              </a:pPr>
              <a:r>
                <a:rPr lang="en-US" sz="600"/>
                <a:t>Method 2: </a:t>
              </a:r>
              <a:r>
                <a:rPr lang="en-US" sz="600" b="0"/>
                <a:t>PLACEHOLDER ICON</a:t>
              </a:r>
            </a:p>
            <a:p>
              <a:pPr lvl="1">
                <a:buNone/>
              </a:pPr>
              <a:r>
                <a:rPr lang="en-US" sz="1050"/>
                <a:t>Click the image icon inside the placeholder to browse for an image. You may need to shift the gradient aside in order to access the placeholder icon.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60CD2F-A386-8444-949F-252A76903DE2}"/>
                </a:ext>
              </a:extLst>
            </p:cNvPr>
            <p:cNvSpPr txBox="1"/>
            <p:nvPr userDrawn="1"/>
          </p:nvSpPr>
          <p:spPr>
            <a:xfrm>
              <a:off x="12776177" y="2045527"/>
              <a:ext cx="2016492" cy="415498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defPPr>
                <a:defRPr lang="en-US"/>
              </a:defPPr>
              <a:lvl1pPr lvl="0">
                <a:spcBef>
                  <a:spcPts val="1600"/>
                </a:spcBef>
                <a:spcAft>
                  <a:spcPts val="300"/>
                </a:spcAft>
                <a:defRPr sz="1050" b="0" cap="none" spc="0" baseline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134938" lvl="1" indent="-131763">
                <a:lnSpc>
                  <a:spcPct val="90000"/>
                </a:lnSpc>
                <a:spcAft>
                  <a:spcPts val="300"/>
                </a:spcAft>
                <a:buFont typeface="Wingdings" pitchFamily="2" charset="2"/>
                <a:buChar char="§"/>
                <a:tabLst/>
                <a:defRPr sz="9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113" lvl="2" indent="0">
                <a:spcBef>
                  <a:spcPts val="300"/>
                </a:spcBef>
                <a:buFont typeface="Wingdings" pitchFamily="2" charset="2"/>
                <a:buNone/>
                <a:tabLst/>
                <a:defRPr sz="800">
                  <a:solidFill>
                    <a:schemeClr val="bg1">
                      <a:lumMod val="85000"/>
                    </a:schemeClr>
                  </a:solidFill>
                </a:defRPr>
              </a:lvl3pPr>
            </a:lstStyle>
            <a:p>
              <a:pPr lvl="2"/>
              <a:r>
                <a:rPr lang="en-US" sz="900"/>
                <a:t>Note: If the photo covers your text after you drop it in, simply right click the photo and select ‘Send to Back’.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9DFBE0E-8958-4B4C-9250-32DEAF3601F8}"/>
                </a:ext>
              </a:extLst>
            </p:cNvPr>
            <p:cNvSpPr txBox="1">
              <a:spLocks noChangeAspect="1"/>
            </p:cNvSpPr>
            <p:nvPr userDrawn="1"/>
          </p:nvSpPr>
          <p:spPr>
            <a:xfrm>
              <a:off x="12577088" y="1111659"/>
              <a:ext cx="114706" cy="114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vert="horz" wrap="none" lIns="0" tIns="0" rIns="0" bIns="0" rtlCol="0" anchor="ctr">
              <a:noAutofit/>
            </a:bodyPr>
            <a:lstStyle/>
            <a:p>
              <a:pPr marL="0" indent="0" algn="ctr">
                <a:buNone/>
              </a:pPr>
              <a:r>
                <a:rPr lang="en-US" sz="5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</a:p>
          </p:txBody>
        </p: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31E58F53-3EF0-0842-85B6-504392F52B7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72609" y="315251"/>
            <a:ext cx="2619391" cy="621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80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 and Key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292821-60E2-0B4D-AA0C-C16AE0808848}"/>
              </a:ext>
            </a:extLst>
          </p:cNvPr>
          <p:cNvSpPr/>
          <p:nvPr/>
        </p:nvSpPr>
        <p:spPr>
          <a:xfrm>
            <a:off x="6361241" y="404813"/>
            <a:ext cx="5567233" cy="57610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63525" y="152401"/>
            <a:ext cx="5784247" cy="97313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CA" dirty="0"/>
              <a:t>Click to add slide title</a:t>
            </a:r>
            <a:endParaRPr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F8650D1-39A1-CF44-A6B9-55E0B16459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22957" y="636119"/>
            <a:ext cx="5057470" cy="2229851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y" algn="b"/>
          </a:blipFill>
        </p:spPr>
        <p:txBody>
          <a:bodyPr bIns="46800" anchor="ctr">
            <a:noAutofit/>
          </a:bodyPr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key takeaway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542D2C7D-D9E4-2347-8910-83CF1D5BA1AD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263525" y="1376363"/>
            <a:ext cx="5755755" cy="414657"/>
          </a:xfr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xy" algn="bl"/>
          </a:blipFill>
        </p:spPr>
        <p:txBody>
          <a:bodyPr anchor="b"/>
          <a:lstStyle>
            <a:lvl1pPr marL="0" indent="0">
              <a:buNone/>
              <a:defRPr sz="18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content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D67390C-CF8E-8A47-87DF-C62375565150}"/>
              </a:ext>
            </a:extLst>
          </p:cNvPr>
          <p:cNvCxnSpPr/>
          <p:nvPr/>
        </p:nvCxnSpPr>
        <p:spPr>
          <a:xfrm>
            <a:off x="0" y="634184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FC5F581-628A-AD40-A607-02AC0F42F561}"/>
              </a:ext>
            </a:extLst>
          </p:cNvPr>
          <p:cNvGrpSpPr/>
          <p:nvPr/>
        </p:nvGrpSpPr>
        <p:grpSpPr>
          <a:xfrm>
            <a:off x="12461307" y="152400"/>
            <a:ext cx="3093325" cy="809625"/>
            <a:chOff x="12461307" y="152400"/>
            <a:chExt cx="3093325" cy="80962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0358D2C-845B-B249-A1AC-590041D9F72D}"/>
                </a:ext>
              </a:extLst>
            </p:cNvPr>
            <p:cNvSpPr/>
            <p:nvPr/>
          </p:nvSpPr>
          <p:spPr>
            <a:xfrm>
              <a:off x="12461307" y="152400"/>
              <a:ext cx="3093325" cy="80962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0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E0E1F92-63AA-C54A-A918-BAA49530610A}"/>
                </a:ext>
              </a:extLst>
            </p:cNvPr>
            <p:cNvSpPr/>
            <p:nvPr/>
          </p:nvSpPr>
          <p:spPr>
            <a:xfrm>
              <a:off x="12517897" y="219592"/>
              <a:ext cx="2960228" cy="66623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24624CA-8303-064D-8469-332D0C910C00}"/>
                </a:ext>
              </a:extLst>
            </p:cNvPr>
            <p:cNvSpPr txBox="1"/>
            <p:nvPr/>
          </p:nvSpPr>
          <p:spPr>
            <a:xfrm>
              <a:off x="13123460" y="325491"/>
              <a:ext cx="2059390" cy="436273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/>
            <a:p>
              <a:pPr marL="0" indent="0" algn="l">
                <a:buNone/>
              </a:pPr>
              <a:r>
                <a:rPr lang="en-US" sz="1050">
                  <a:solidFill>
                    <a:schemeClr val="accent2"/>
                  </a:solidFill>
                  <a:latin typeface="Arial" charset="0"/>
                  <a:ea typeface="Arial" charset="0"/>
                  <a:cs typeface="Arial" charset="0"/>
                </a:rPr>
                <a:t>Access programmed text formats by using the ‘Indent More’ button to change the indent level.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C77819F-3351-5245-A24F-D67B2F2D83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"/>
            <a:stretch/>
          </p:blipFill>
          <p:spPr>
            <a:xfrm>
              <a:off x="12671338" y="333949"/>
              <a:ext cx="320762" cy="350353"/>
            </a:xfrm>
            <a:prstGeom prst="roundRect">
              <a:avLst/>
            </a:prstGeom>
          </p:spPr>
        </p:pic>
      </p:grp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EFFF55F2-1A60-BC45-9662-1CCB19F3F4F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270647" y="1972801"/>
            <a:ext cx="5755754" cy="4185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86E93ADF-FFD3-6B49-9C09-35011353A9EE}"/>
              </a:ext>
            </a:extLst>
          </p:cNvPr>
          <p:cNvSpPr>
            <a:spLocks noGrp="1"/>
          </p:cNvSpPr>
          <p:nvPr>
            <p:ph sz="quarter" idx="118"/>
          </p:nvPr>
        </p:nvSpPr>
        <p:spPr>
          <a:xfrm>
            <a:off x="6631200" y="3124801"/>
            <a:ext cx="5048736" cy="2836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8B95F35B-A7B3-CD42-9DFE-2A3BBA2FDFE0}"/>
              </a:ext>
            </a:extLst>
          </p:cNvPr>
          <p:cNvSpPr>
            <a:spLocks noGrp="1"/>
          </p:cNvSpPr>
          <p:nvPr>
            <p:ph type="dt" sz="half" idx="119"/>
          </p:nvPr>
        </p:nvSpPr>
        <p:spPr/>
        <p:txBody>
          <a:bodyPr/>
          <a:lstStyle/>
          <a:p>
            <a:fld id="{273D8639-0380-4A8E-B895-468C96F6870F}" type="datetimeFigureOut">
              <a:rPr lang="en-IN" smtClean="0"/>
              <a:t>29-02-2024</a:t>
            </a:fld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5BDA87-017F-5F46-8EC4-090CB0103643}"/>
              </a:ext>
            </a:extLst>
          </p:cNvPr>
          <p:cNvSpPr/>
          <p:nvPr/>
        </p:nvSpPr>
        <p:spPr>
          <a:xfrm>
            <a:off x="6361241" y="404813"/>
            <a:ext cx="5567233" cy="57610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14C6E1B-B20E-BB4A-8785-9223FDDDD96D}"/>
              </a:ext>
            </a:extLst>
          </p:cNvPr>
          <p:cNvCxnSpPr/>
          <p:nvPr/>
        </p:nvCxnSpPr>
        <p:spPr>
          <a:xfrm>
            <a:off x="0" y="634184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99C412-EC70-0C40-BD9A-81581E34D521}"/>
              </a:ext>
            </a:extLst>
          </p:cNvPr>
          <p:cNvGrpSpPr/>
          <p:nvPr/>
        </p:nvGrpSpPr>
        <p:grpSpPr>
          <a:xfrm>
            <a:off x="12461307" y="152400"/>
            <a:ext cx="3093325" cy="809625"/>
            <a:chOff x="12461307" y="152400"/>
            <a:chExt cx="3093325" cy="80962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F5BE1F7-9092-A349-80A6-D0FB2DAA78F0}"/>
                </a:ext>
              </a:extLst>
            </p:cNvPr>
            <p:cNvSpPr/>
            <p:nvPr userDrawn="1"/>
          </p:nvSpPr>
          <p:spPr>
            <a:xfrm>
              <a:off x="12461307" y="152400"/>
              <a:ext cx="3093325" cy="80962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0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62FB661-6EDA-A642-8C19-276EF126E257}"/>
                </a:ext>
              </a:extLst>
            </p:cNvPr>
            <p:cNvSpPr/>
            <p:nvPr userDrawn="1"/>
          </p:nvSpPr>
          <p:spPr>
            <a:xfrm>
              <a:off x="12517897" y="219592"/>
              <a:ext cx="2960228" cy="66623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705D3A8-3D12-144B-97D7-17BDDD61C776}"/>
                </a:ext>
              </a:extLst>
            </p:cNvPr>
            <p:cNvSpPr txBox="1"/>
            <p:nvPr userDrawn="1"/>
          </p:nvSpPr>
          <p:spPr>
            <a:xfrm>
              <a:off x="13123460" y="325491"/>
              <a:ext cx="2059390" cy="436273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/>
            <a:p>
              <a:pPr marL="0" indent="0" algn="l">
                <a:buNone/>
              </a:pPr>
              <a:r>
                <a:rPr lang="en-US" sz="1050">
                  <a:solidFill>
                    <a:schemeClr val="accent2"/>
                  </a:solidFill>
                  <a:latin typeface="Arial" charset="0"/>
                  <a:ea typeface="Arial" charset="0"/>
                  <a:cs typeface="Arial" charset="0"/>
                </a:rPr>
                <a:t>Access programmed text formats by using the ‘Indent More’ button to change the indent level.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F46FC56-33DA-6240-9F41-E2DAAC11374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"/>
            <a:stretch/>
          </p:blipFill>
          <p:spPr>
            <a:xfrm>
              <a:off x="12671338" y="333949"/>
              <a:ext cx="320762" cy="350353"/>
            </a:xfrm>
            <a:prstGeom prst="round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10443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ck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63525" y="152401"/>
            <a:ext cx="11651763" cy="97313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CA" dirty="0"/>
              <a:t>Click to add slide title</a:t>
            </a:r>
            <a:endParaRPr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542D2C7D-D9E4-2347-8910-83CF1D5BA1AD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263524" y="1395167"/>
            <a:ext cx="11651763" cy="395853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xy" algn="bl"/>
          </a:blipFill>
        </p:spPr>
        <p:txBody>
          <a:bodyPr bIns="72000" anchor="b"/>
          <a:lstStyle>
            <a:lvl1pPr marL="0" indent="0">
              <a:buNone/>
              <a:defRPr sz="16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D2C8ED6C-6153-A847-8DCB-7DEDC274C0A1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263524" y="3876704"/>
            <a:ext cx="11651763" cy="395853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xy" algn="bl"/>
          </a:blipFill>
        </p:spPr>
        <p:txBody>
          <a:bodyPr bIns="72000" anchor="b"/>
          <a:lstStyle>
            <a:lvl1pPr marL="0" indent="0">
              <a:buNone/>
              <a:defRPr sz="16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content 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CAAC84-323E-7C4A-9B98-66677C8940A4}"/>
              </a:ext>
            </a:extLst>
          </p:cNvPr>
          <p:cNvCxnSpPr/>
          <p:nvPr/>
        </p:nvCxnSpPr>
        <p:spPr>
          <a:xfrm>
            <a:off x="0" y="634184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55CFC71-B47A-A54D-AEBE-4721F45D29DC}"/>
              </a:ext>
            </a:extLst>
          </p:cNvPr>
          <p:cNvGrpSpPr/>
          <p:nvPr/>
        </p:nvGrpSpPr>
        <p:grpSpPr>
          <a:xfrm>
            <a:off x="12461307" y="152400"/>
            <a:ext cx="3093325" cy="809625"/>
            <a:chOff x="12461307" y="152400"/>
            <a:chExt cx="3093325" cy="80962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168C2B9-ADA9-624C-A89E-B96031CDC7FB}"/>
                </a:ext>
              </a:extLst>
            </p:cNvPr>
            <p:cNvSpPr/>
            <p:nvPr/>
          </p:nvSpPr>
          <p:spPr>
            <a:xfrm>
              <a:off x="12461307" y="152400"/>
              <a:ext cx="3093325" cy="80962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0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6E480F3-3121-1048-91F3-2013B6789287}"/>
                </a:ext>
              </a:extLst>
            </p:cNvPr>
            <p:cNvSpPr/>
            <p:nvPr/>
          </p:nvSpPr>
          <p:spPr>
            <a:xfrm>
              <a:off x="12517897" y="219592"/>
              <a:ext cx="2960228" cy="66623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B7811A-96C0-B740-8247-00986021E3C8}"/>
                </a:ext>
              </a:extLst>
            </p:cNvPr>
            <p:cNvSpPr txBox="1"/>
            <p:nvPr/>
          </p:nvSpPr>
          <p:spPr>
            <a:xfrm>
              <a:off x="13123460" y="325491"/>
              <a:ext cx="2059390" cy="436273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/>
            <a:p>
              <a:pPr marL="0" indent="0" algn="l">
                <a:buNone/>
              </a:pPr>
              <a:r>
                <a:rPr lang="en-US" sz="1050">
                  <a:solidFill>
                    <a:schemeClr val="accent2"/>
                  </a:solidFill>
                  <a:latin typeface="Arial" charset="0"/>
                  <a:ea typeface="Arial" charset="0"/>
                  <a:cs typeface="Arial" charset="0"/>
                </a:rPr>
                <a:t>Access programmed text formats by using the ‘Indent More’ button to change the indent level.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6E66BBF-CD27-B944-AA22-91FA904C9C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"/>
            <a:stretch/>
          </p:blipFill>
          <p:spPr>
            <a:xfrm>
              <a:off x="12671338" y="333949"/>
              <a:ext cx="320762" cy="350353"/>
            </a:xfrm>
            <a:prstGeom prst="roundRect">
              <a:avLst/>
            </a:prstGeom>
          </p:spPr>
        </p:pic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0A13A8-5EA5-E44A-8141-08D1AFCBC1C6}"/>
              </a:ext>
            </a:extLst>
          </p:cNvPr>
          <p:cNvSpPr>
            <a:spLocks noGrp="1"/>
          </p:cNvSpPr>
          <p:nvPr>
            <p:ph type="dt" sz="half" idx="123"/>
          </p:nvPr>
        </p:nvSpPr>
        <p:spPr/>
        <p:txBody>
          <a:bodyPr/>
          <a:lstStyle/>
          <a:p>
            <a:fld id="{273D8639-0380-4A8E-B895-468C96F6870F}" type="datetimeFigureOut">
              <a:rPr lang="en-IN" smtClean="0"/>
              <a:t>29-02-2024</a:t>
            </a:fld>
            <a:endParaRPr lang="en-IN"/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F8CB8377-302B-244E-94FB-B36536DBBF83}"/>
              </a:ext>
            </a:extLst>
          </p:cNvPr>
          <p:cNvSpPr>
            <a:spLocks noGrp="1"/>
          </p:cNvSpPr>
          <p:nvPr>
            <p:ph sz="quarter" idx="121"/>
          </p:nvPr>
        </p:nvSpPr>
        <p:spPr>
          <a:xfrm>
            <a:off x="263525" y="1864801"/>
            <a:ext cx="11651763" cy="180529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97868BA9-EAE1-BE46-A782-0E3108629D3F}"/>
              </a:ext>
            </a:extLst>
          </p:cNvPr>
          <p:cNvSpPr>
            <a:spLocks noGrp="1"/>
          </p:cNvSpPr>
          <p:nvPr>
            <p:ph sz="quarter" idx="122"/>
          </p:nvPr>
        </p:nvSpPr>
        <p:spPr>
          <a:xfrm>
            <a:off x="263525" y="4360554"/>
            <a:ext cx="11651763" cy="180529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F82DED-6EB8-F143-84A8-3E202BF8D823}"/>
              </a:ext>
            </a:extLst>
          </p:cNvPr>
          <p:cNvCxnSpPr/>
          <p:nvPr/>
        </p:nvCxnSpPr>
        <p:spPr>
          <a:xfrm>
            <a:off x="0" y="634184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9E12695-8481-344A-94CD-1BA34C793104}"/>
              </a:ext>
            </a:extLst>
          </p:cNvPr>
          <p:cNvGrpSpPr/>
          <p:nvPr/>
        </p:nvGrpSpPr>
        <p:grpSpPr>
          <a:xfrm>
            <a:off x="12461307" y="152400"/>
            <a:ext cx="3093325" cy="809625"/>
            <a:chOff x="12461307" y="152400"/>
            <a:chExt cx="3093325" cy="80962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A2ABF6F-6C10-D846-A337-F9FE18D68BD7}"/>
                </a:ext>
              </a:extLst>
            </p:cNvPr>
            <p:cNvSpPr/>
            <p:nvPr userDrawn="1"/>
          </p:nvSpPr>
          <p:spPr>
            <a:xfrm>
              <a:off x="12461307" y="152400"/>
              <a:ext cx="3093325" cy="80962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0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78F2830-DDD3-5A46-ADCF-89A99B965A63}"/>
                </a:ext>
              </a:extLst>
            </p:cNvPr>
            <p:cNvSpPr/>
            <p:nvPr userDrawn="1"/>
          </p:nvSpPr>
          <p:spPr>
            <a:xfrm>
              <a:off x="12517897" y="219592"/>
              <a:ext cx="2960228" cy="66623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67A35B-9453-2E49-B376-334B0D3A2DE8}"/>
                </a:ext>
              </a:extLst>
            </p:cNvPr>
            <p:cNvSpPr txBox="1"/>
            <p:nvPr userDrawn="1"/>
          </p:nvSpPr>
          <p:spPr>
            <a:xfrm>
              <a:off x="13123460" y="325491"/>
              <a:ext cx="2059390" cy="436273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/>
            <a:p>
              <a:pPr marL="0" indent="0" algn="l">
                <a:buNone/>
              </a:pPr>
              <a:r>
                <a:rPr lang="en-US" sz="1050">
                  <a:solidFill>
                    <a:schemeClr val="accent2"/>
                  </a:solidFill>
                  <a:latin typeface="Arial" charset="0"/>
                  <a:ea typeface="Arial" charset="0"/>
                  <a:cs typeface="Arial" charset="0"/>
                </a:rPr>
                <a:t>Access programmed text formats by using the ‘Indent More’ button to change the indent level.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CF52E7C-5031-294A-9B59-989834F8273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"/>
            <a:stretch/>
          </p:blipFill>
          <p:spPr>
            <a:xfrm>
              <a:off x="12671338" y="333949"/>
              <a:ext cx="320762" cy="350353"/>
            </a:xfrm>
            <a:prstGeom prst="round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90545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E1B3A341-ED0E-854D-B998-AE4AF0E50D9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auto">
          <a:xfrm>
            <a:off x="999007" y="1519756"/>
            <a:ext cx="1191698" cy="1191698"/>
          </a:xfrm>
          <a:custGeom>
            <a:avLst/>
            <a:gdLst>
              <a:gd name="connsiteX0" fmla="*/ 576064 w 1152128"/>
              <a:gd name="connsiteY0" fmla="*/ 0 h 1152128"/>
              <a:gd name="connsiteX1" fmla="*/ 1152128 w 1152128"/>
              <a:gd name="connsiteY1" fmla="*/ 576064 h 1152128"/>
              <a:gd name="connsiteX2" fmla="*/ 576064 w 1152128"/>
              <a:gd name="connsiteY2" fmla="*/ 1152128 h 1152128"/>
              <a:gd name="connsiteX3" fmla="*/ 0 w 1152128"/>
              <a:gd name="connsiteY3" fmla="*/ 576064 h 1152128"/>
              <a:gd name="connsiteX4" fmla="*/ 576064 w 1152128"/>
              <a:gd name="connsiteY4" fmla="*/ 0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2128" h="1152128">
                <a:moveTo>
                  <a:pt x="576064" y="0"/>
                </a:moveTo>
                <a:cubicBezTo>
                  <a:pt x="894215" y="0"/>
                  <a:pt x="1152128" y="257913"/>
                  <a:pt x="1152128" y="576064"/>
                </a:cubicBezTo>
                <a:cubicBezTo>
                  <a:pt x="1152128" y="894215"/>
                  <a:pt x="894215" y="1152128"/>
                  <a:pt x="576064" y="1152128"/>
                </a:cubicBezTo>
                <a:cubicBezTo>
                  <a:pt x="257913" y="1152128"/>
                  <a:pt x="0" y="894215"/>
                  <a:pt x="0" y="576064"/>
                </a:cubicBezTo>
                <a:cubicBezTo>
                  <a:pt x="0" y="257913"/>
                  <a:pt x="257913" y="0"/>
                  <a:pt x="576064" y="0"/>
                </a:cubicBezTo>
                <a:close/>
              </a:path>
            </a:pathLst>
          </a:cu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headshot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824641-2636-9C4A-B81F-8994DD698B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3525" y="152401"/>
            <a:ext cx="11651764" cy="973138"/>
          </a:xfrm>
        </p:spPr>
        <p:txBody>
          <a:bodyPr/>
          <a:lstStyle/>
          <a:p>
            <a:r>
              <a:rPr lang="en-US" dirty="0"/>
              <a:t>Click to add slide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B91D0D-9F61-3B4D-9A9B-E8550E88B92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3525" y="2835167"/>
            <a:ext cx="2662662" cy="461413"/>
          </a:xfrm>
        </p:spPr>
        <p:txBody>
          <a:bodyPr l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i="0" cap="none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D724B5D4-892B-344E-ADD3-5946E322FF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3525" y="3304826"/>
            <a:ext cx="2662662" cy="592487"/>
          </a:xfr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425C022-4754-EE42-8C22-2A6124BAE0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3525" y="3897313"/>
            <a:ext cx="2662662" cy="2268538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x" algn="tl"/>
          </a:blipFill>
        </p:spPr>
        <p:txBody>
          <a:bodyPr lIns="0" tIns="180000"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</a:lstStyle>
          <a:p>
            <a:pPr lvl="1"/>
            <a:r>
              <a:rPr lang="en-US" dirty="0"/>
              <a:t>Click to add bio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6151ECA-E502-F642-A248-BD3AE3ADE55F}"/>
              </a:ext>
            </a:extLst>
          </p:cNvPr>
          <p:cNvCxnSpPr/>
          <p:nvPr/>
        </p:nvCxnSpPr>
        <p:spPr>
          <a:xfrm>
            <a:off x="0" y="634184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A7E929C-7046-3D4E-9BEF-0AA496E0B98F}"/>
              </a:ext>
            </a:extLst>
          </p:cNvPr>
          <p:cNvGrpSpPr/>
          <p:nvPr/>
        </p:nvGrpSpPr>
        <p:grpSpPr>
          <a:xfrm>
            <a:off x="12495015" y="152400"/>
            <a:ext cx="2874210" cy="6370984"/>
            <a:chOff x="12457693" y="0"/>
            <a:chExt cx="2874210" cy="6370984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60E7864-8F6C-DB45-94B2-619632E9B58E}"/>
                </a:ext>
              </a:extLst>
            </p:cNvPr>
            <p:cNvSpPr/>
            <p:nvPr/>
          </p:nvSpPr>
          <p:spPr>
            <a:xfrm>
              <a:off x="12457693" y="0"/>
              <a:ext cx="2798651" cy="637098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A8C1645-2112-B042-9B2C-3F2E8A9FC110}"/>
                </a:ext>
              </a:extLst>
            </p:cNvPr>
            <p:cNvSpPr txBox="1"/>
            <p:nvPr/>
          </p:nvSpPr>
          <p:spPr>
            <a:xfrm>
              <a:off x="12613762" y="150289"/>
              <a:ext cx="1695977" cy="152349"/>
            </a:xfrm>
            <a:prstGeom prst="rect">
              <a:avLst/>
            </a:prstGeom>
          </p:spPr>
          <p:txBody>
            <a:bodyPr vert="horz" wrap="none" lIns="0" tIns="0" rIns="0" bIns="0" rtlCol="0" anchor="t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accent2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pPr marL="0" lvl="0" indent="0">
                <a:buNone/>
              </a:pPr>
              <a:r>
                <a:rPr lang="en-US">
                  <a:solidFill>
                    <a:schemeClr val="bg1"/>
                  </a:solidFill>
                </a:rPr>
                <a:t>HOW TO ADD AN IMAGE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6B60217-D2C9-8B46-A5A8-32207EAF4295}"/>
                </a:ext>
              </a:extLst>
            </p:cNvPr>
            <p:cNvCxnSpPr>
              <a:cxnSpLocks/>
            </p:cNvCxnSpPr>
            <p:nvPr/>
          </p:nvCxnSpPr>
          <p:spPr>
            <a:xfrm>
              <a:off x="12613762" y="352906"/>
              <a:ext cx="175538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11CA8CD-48BC-0748-9FD2-F803EF3B9FBD}"/>
                </a:ext>
              </a:extLst>
            </p:cNvPr>
            <p:cNvSpPr txBox="1"/>
            <p:nvPr/>
          </p:nvSpPr>
          <p:spPr>
            <a:xfrm>
              <a:off x="12776177" y="496513"/>
              <a:ext cx="2297338" cy="421654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defPPr>
                <a:defRPr lang="en-US"/>
              </a:defPPr>
              <a:lvl1pPr lvl="0">
                <a:spcBef>
                  <a:spcPts val="900"/>
                </a:spcBef>
                <a:spcAft>
                  <a:spcPts val="300"/>
                </a:spcAft>
                <a:defRPr sz="800" b="1" cap="all" spc="20" baseline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0" lvl="1" indent="0">
                <a:lnSpc>
                  <a:spcPct val="90000"/>
                </a:lnSpc>
                <a:spcAft>
                  <a:spcPts val="300"/>
                </a:spcAft>
                <a:tabLst/>
                <a:defRPr sz="12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113" lvl="2" indent="0">
                <a:spcBef>
                  <a:spcPts val="300"/>
                </a:spcBef>
                <a:buFont typeface="Wingdings" pitchFamily="2" charset="2"/>
                <a:buNone/>
                <a:tabLst/>
                <a:defRPr sz="800">
                  <a:solidFill>
                    <a:schemeClr val="bg1">
                      <a:lumMod val="85000"/>
                    </a:schemeClr>
                  </a:solidFill>
                </a:defRPr>
              </a:lvl3pPr>
            </a:lstStyle>
            <a:p>
              <a:pPr marL="0" lvl="0" indent="0">
                <a:buFont typeface="Arial" panose="020B0604020202020204" pitchFamily="34" charset="0"/>
                <a:buNone/>
              </a:pPr>
              <a:r>
                <a:rPr lang="en-US" sz="600" b="1"/>
                <a:t>Method 1: </a:t>
              </a:r>
              <a:r>
                <a:rPr lang="en-US" sz="600" b="0"/>
                <a:t>DRAG &amp; DROP</a:t>
              </a:r>
            </a:p>
            <a:p>
              <a:pPr lvl="1">
                <a:buNone/>
              </a:pPr>
              <a:r>
                <a:rPr lang="en-US" sz="1050"/>
                <a:t>On an empty master layout, drag and drop an image onto the slide.</a:t>
              </a: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9554A704-6674-BB43-AB20-2E181F9B57EB}"/>
                </a:ext>
              </a:extLst>
            </p:cNvPr>
            <p:cNvGrpSpPr/>
            <p:nvPr/>
          </p:nvGrpSpPr>
          <p:grpSpPr>
            <a:xfrm>
              <a:off x="12596752" y="2653788"/>
              <a:ext cx="2735151" cy="2087177"/>
              <a:chOff x="12596752" y="5446684"/>
              <a:chExt cx="2735151" cy="2087177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012C7B92-F2AA-9F45-A792-FFDCCA4C1309}"/>
                  </a:ext>
                </a:extLst>
              </p:cNvPr>
              <p:cNvGrpSpPr/>
              <p:nvPr/>
            </p:nvGrpSpPr>
            <p:grpSpPr>
              <a:xfrm>
                <a:off x="12596752" y="5446684"/>
                <a:ext cx="2735151" cy="2087177"/>
                <a:chOff x="12596752" y="3550835"/>
                <a:chExt cx="2735151" cy="2087177"/>
              </a:xfrm>
            </p:grpSpPr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E5544EB0-5E10-254D-8AE0-A8CCC9620441}"/>
                    </a:ext>
                  </a:extLst>
                </p:cNvPr>
                <p:cNvSpPr/>
                <p:nvPr/>
              </p:nvSpPr>
              <p:spPr>
                <a:xfrm>
                  <a:off x="12596752" y="3550835"/>
                  <a:ext cx="2735151" cy="2087177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A59A1BCF-4BC0-BF46-B962-07D8C33C7F41}"/>
                    </a:ext>
                  </a:extLst>
                </p:cNvPr>
                <p:cNvSpPr txBox="1"/>
                <p:nvPr/>
              </p:nvSpPr>
              <p:spPr>
                <a:xfrm>
                  <a:off x="12771990" y="4875845"/>
                  <a:ext cx="2422981" cy="498598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t">
                  <a:spAutoFit/>
                </a:bodyPr>
                <a:lstStyle/>
                <a:p>
                  <a:pPr marL="3175" lvl="1" indent="0" algn="l" defTabSz="914400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300"/>
                    </a:spcAft>
                    <a:buFont typeface="Wingdings" pitchFamily="2" charset="2"/>
                    <a:buNone/>
                    <a:tabLst/>
                    <a:defRPr/>
                  </a:pPr>
                  <a:r>
                    <a:rPr lang="en-US" sz="900" kern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Deleting the image may bring the image placeholder to the top layer, covering your text. Right-click on the placeholder and choose “Send to Back”.</a:t>
                  </a:r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1D902BA3-9FC1-474F-9879-75FCD0149012}"/>
                    </a:ext>
                  </a:extLst>
                </p:cNvPr>
                <p:cNvSpPr txBox="1"/>
                <p:nvPr/>
              </p:nvSpPr>
              <p:spPr>
                <a:xfrm>
                  <a:off x="12771991" y="3940775"/>
                  <a:ext cx="2156990" cy="812017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t">
                  <a:spAutoFit/>
                </a:bodyPr>
                <a:lstStyle/>
                <a:p>
                  <a:pPr marL="0" indent="0" algn="l" defTabSz="914400" rtl="0" eaLnBrk="1" latinLnBrk="0" hangingPunct="1">
                    <a:spcBef>
                      <a:spcPts val="200"/>
                    </a:spcBef>
                    <a:buNone/>
                  </a:pPr>
                  <a:r>
                    <a:rPr lang="en-US" sz="900" b="1" kern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First, delete the existing image to reset the photo placeholder functionality. </a:t>
                  </a:r>
                  <a:r>
                    <a:rPr lang="en-US" sz="900" b="0" kern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You may need to shift the gradient aside in order to do this. </a:t>
                  </a:r>
                </a:p>
                <a:p>
                  <a:pPr marL="0" indent="0" algn="l" defTabSz="914400" rtl="0" eaLnBrk="1" latinLnBrk="0" hangingPunct="1">
                    <a:spcBef>
                      <a:spcPts val="200"/>
                    </a:spcBef>
                    <a:buNone/>
                  </a:pPr>
                  <a:r>
                    <a:rPr lang="en-US" sz="900" b="0" kern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Second, use one of the methods outlined above to add a new photo. </a:t>
                  </a:r>
                </a:p>
              </p:txBody>
            </p:sp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F439F8BA-92D5-EC44-A78A-81B6BE9DDB8F}"/>
                    </a:ext>
                  </a:extLst>
                </p:cNvPr>
                <p:cNvSpPr txBox="1"/>
                <p:nvPr/>
              </p:nvSpPr>
              <p:spPr>
                <a:xfrm>
                  <a:off x="12771990" y="5385156"/>
                  <a:ext cx="2422981" cy="124650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t">
                  <a:spAutoFit/>
                </a:bodyPr>
                <a:lstStyle/>
                <a:p>
                  <a:pPr marL="0" indent="0" algn="l" defTabSz="914400" rtl="0" eaLnBrk="1" latinLnBrk="0" hangingPunct="1">
                    <a:spcBef>
                      <a:spcPts val="200"/>
                    </a:spcBef>
                    <a:buNone/>
                  </a:pPr>
                  <a:r>
                    <a:rPr lang="en-US" sz="900" kern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You can now add a new image as normal.</a:t>
                  </a:r>
                </a:p>
              </p:txBody>
            </p:sp>
          </p:grp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4565E4E-F965-CF47-9AF3-10262D7C7F69}"/>
                  </a:ext>
                </a:extLst>
              </p:cNvPr>
              <p:cNvSpPr txBox="1"/>
              <p:nvPr/>
            </p:nvSpPr>
            <p:spPr>
              <a:xfrm>
                <a:off x="12962943" y="5575485"/>
                <a:ext cx="2368960" cy="152349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/>
              <a:p>
                <a:pPr marL="0" indent="0" algn="l">
                  <a:buNone/>
                </a:pPr>
                <a:r>
                  <a:rPr lang="en-US" sz="1100">
                    <a:solidFill>
                      <a:schemeClr val="accent2"/>
                    </a:solidFill>
                    <a:latin typeface="Arial" charset="0"/>
                    <a:ea typeface="Arial" charset="0"/>
                    <a:cs typeface="Arial" charset="0"/>
                  </a:rPr>
                  <a:t>TIP: Change Image</a:t>
                </a:r>
              </a:p>
            </p:txBody>
          </p:sp>
          <p:pic>
            <p:nvPicPr>
              <p:cNvPr id="119" name="Graphic 118">
                <a:extLst>
                  <a:ext uri="{FF2B5EF4-FFF2-40B4-BE49-F238E27FC236}">
                    <a16:creationId xmlns:a16="http://schemas.microsoft.com/office/drawing/2014/main" id="{AEBD7B6F-3DEE-AD40-9AAF-99977C4B95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2756975" y="5585768"/>
                <a:ext cx="155227" cy="155227"/>
              </a:xfrm>
              <a:prstGeom prst="rect">
                <a:avLst/>
              </a:prstGeom>
            </p:spPr>
          </p:pic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7B425B32-FE70-644F-8797-8EF8F357BCC5}"/>
                </a:ext>
              </a:extLst>
            </p:cNvPr>
            <p:cNvGrpSpPr/>
            <p:nvPr/>
          </p:nvGrpSpPr>
          <p:grpSpPr>
            <a:xfrm>
              <a:off x="12596752" y="4895098"/>
              <a:ext cx="2735151" cy="1280928"/>
              <a:chOff x="12596752" y="4090029"/>
              <a:chExt cx="2735151" cy="1280928"/>
            </a:xfrm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922FA7E-E032-194E-B97D-AB34EC836BD2}"/>
                  </a:ext>
                </a:extLst>
              </p:cNvPr>
              <p:cNvSpPr/>
              <p:nvPr/>
            </p:nvSpPr>
            <p:spPr>
              <a:xfrm>
                <a:off x="12596752" y="4090029"/>
                <a:ext cx="2735151" cy="128092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1D6CFBD-0AE8-F241-A5C2-FD0822528B50}"/>
                  </a:ext>
                </a:extLst>
              </p:cNvPr>
              <p:cNvSpPr txBox="1"/>
              <p:nvPr/>
            </p:nvSpPr>
            <p:spPr>
              <a:xfrm>
                <a:off x="12962943" y="4218828"/>
                <a:ext cx="2368960" cy="152349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/>
              <a:p>
                <a:pPr marL="0" indent="0" algn="l">
                  <a:buNone/>
                </a:pPr>
                <a:r>
                  <a:rPr lang="en-US" sz="1100">
                    <a:solidFill>
                      <a:schemeClr val="accent2"/>
                    </a:solidFill>
                    <a:latin typeface="Arial" charset="0"/>
                    <a:ea typeface="Arial" charset="0"/>
                    <a:cs typeface="Arial" charset="0"/>
                  </a:rPr>
                  <a:t>TIP: Crop Image</a:t>
                </a:r>
              </a:p>
            </p:txBody>
          </p:sp>
          <p:pic>
            <p:nvPicPr>
              <p:cNvPr id="114" name="Graphic 113">
                <a:extLst>
                  <a:ext uri="{FF2B5EF4-FFF2-40B4-BE49-F238E27FC236}">
                    <a16:creationId xmlns:a16="http://schemas.microsoft.com/office/drawing/2014/main" id="{6FA7765A-139C-694A-A927-345F327F88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2756975" y="4229111"/>
                <a:ext cx="155227" cy="155227"/>
              </a:xfrm>
              <a:prstGeom prst="rect">
                <a:avLst/>
              </a:prstGeom>
            </p:spPr>
          </p:pic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6648D52-7111-184F-AF49-A989AA7F5ECE}"/>
                  </a:ext>
                </a:extLst>
              </p:cNvPr>
              <p:cNvSpPr txBox="1"/>
              <p:nvPr/>
            </p:nvSpPr>
            <p:spPr>
              <a:xfrm>
                <a:off x="12756975" y="4483012"/>
                <a:ext cx="2384904" cy="738664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>
                <a:defPPr>
                  <a:defRPr lang="en-US"/>
                </a:defPPr>
                <a:lvl1pPr lvl="0">
                  <a:spcBef>
                    <a:spcPts val="1000"/>
                  </a:spcBef>
                  <a:spcAft>
                    <a:spcPts val="300"/>
                  </a:spcAft>
                  <a:defRPr sz="1050" b="0" cap="none" spc="0" baseline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134938" lvl="1" indent="-131763">
                  <a:lnSpc>
                    <a:spcPct val="90000"/>
                  </a:lnSpc>
                  <a:spcAft>
                    <a:spcPts val="300"/>
                  </a:spcAft>
                  <a:buFont typeface="Wingdings" pitchFamily="2" charset="2"/>
                  <a:buChar char="§"/>
                  <a:tabLst/>
                  <a:defRPr sz="90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113" lvl="2" indent="0">
                  <a:spcBef>
                    <a:spcPts val="300"/>
                  </a:spcBef>
                  <a:buFont typeface="Wingdings" pitchFamily="2" charset="2"/>
                  <a:buNone/>
                  <a:tabLst/>
                  <a:defRPr sz="800">
                    <a:solidFill>
                      <a:schemeClr val="bg1">
                        <a:lumMod val="85000"/>
                      </a:schemeClr>
                    </a:solidFill>
                  </a:defRPr>
                </a:lvl3pPr>
              </a:lstStyle>
              <a:p>
                <a:pPr marL="3175" lvl="1" indent="0">
                  <a:buNone/>
                  <a:defRPr/>
                </a:pPr>
                <a:r>
                  <a:rPr lang="en-US" sz="9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charset="0"/>
                    <a:cs typeface="Arial" charset="0"/>
                  </a:rPr>
                  <a:t>Right-click on the image.</a:t>
                </a:r>
              </a:p>
              <a:p>
                <a:pPr marL="3175" lvl="1" indent="0">
                  <a:buNone/>
                  <a:defRPr/>
                </a:pPr>
                <a:r>
                  <a:rPr lang="en-US" sz="9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charset="0"/>
                    <a:cs typeface="Arial" charset="0"/>
                  </a:rPr>
                  <a:t>Choose “Crop” from the menu. (       )</a:t>
                </a:r>
              </a:p>
              <a:p>
                <a:pPr marL="3175" lvl="1" indent="0">
                  <a:buNone/>
                  <a:defRPr/>
                </a:pPr>
                <a:r>
                  <a:rPr lang="en-US" sz="9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charset="0"/>
                    <a:cs typeface="Arial" charset="0"/>
                  </a:rPr>
                  <a:t>Adjust the size and position of the image.</a:t>
                </a:r>
              </a:p>
              <a:p>
                <a:pPr marL="3175" lvl="1" indent="0">
                  <a:buNone/>
                  <a:defRPr/>
                </a:pPr>
                <a:r>
                  <a:rPr lang="en-US" sz="9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charset="0"/>
                    <a:cs typeface="Arial" charset="0"/>
                  </a:rPr>
                  <a:t>Press Esc or click outside the image area to exit the cropping mode.</a:t>
                </a:r>
              </a:p>
            </p:txBody>
          </p:sp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7460780B-D27D-864E-8E82-10F5FA32FB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4553978" y="4567445"/>
                <a:ext cx="136897" cy="213643"/>
              </a:xfrm>
              <a:prstGeom prst="rect">
                <a:avLst/>
              </a:prstGeom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</p:pic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D01E91B-AF16-5B46-B5E5-6B5B54E6D31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2577088" y="500436"/>
              <a:ext cx="114706" cy="114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vert="horz" wrap="none" lIns="0" tIns="0" rIns="0" bIns="0" rtlCol="0" anchor="ctr">
              <a:noAutofit/>
            </a:bodyPr>
            <a:lstStyle/>
            <a:p>
              <a:pPr marL="0" indent="0" algn="ctr">
                <a:buNone/>
              </a:pPr>
              <a:r>
                <a:rPr lang="en-US" sz="5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2F75532A-74FC-FB4A-A0CF-AAF908803095}"/>
                </a:ext>
              </a:extLst>
            </p:cNvPr>
            <p:cNvSpPr txBox="1"/>
            <p:nvPr/>
          </p:nvSpPr>
          <p:spPr>
            <a:xfrm>
              <a:off x="12776177" y="1104602"/>
              <a:ext cx="2289935" cy="85792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defPPr>
                <a:defRPr lang="en-US"/>
              </a:defPPr>
              <a:lvl1pPr lvl="0">
                <a:spcBef>
                  <a:spcPts val="900"/>
                </a:spcBef>
                <a:spcAft>
                  <a:spcPts val="300"/>
                </a:spcAft>
                <a:defRPr sz="800" b="1" cap="all" spc="20" baseline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0" lvl="1" indent="0">
                <a:lnSpc>
                  <a:spcPct val="90000"/>
                </a:lnSpc>
                <a:spcAft>
                  <a:spcPts val="300"/>
                </a:spcAft>
                <a:tabLst/>
                <a:defRPr sz="12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113" lvl="2" indent="0">
                <a:spcBef>
                  <a:spcPts val="300"/>
                </a:spcBef>
                <a:buFont typeface="Wingdings" pitchFamily="2" charset="2"/>
                <a:buNone/>
                <a:tabLst/>
                <a:defRPr sz="800">
                  <a:solidFill>
                    <a:schemeClr val="bg1">
                      <a:lumMod val="85000"/>
                    </a:schemeClr>
                  </a:solidFill>
                </a:defRPr>
              </a:lvl3pPr>
            </a:lstStyle>
            <a:p>
              <a:pPr marL="0" lvl="0" indent="0">
                <a:buFont typeface="Arial" panose="020B0604020202020204" pitchFamily="34" charset="0"/>
                <a:buNone/>
              </a:pPr>
              <a:r>
                <a:rPr lang="en-US" sz="600"/>
                <a:t>Method 2: </a:t>
              </a:r>
              <a:r>
                <a:rPr lang="en-US" sz="600" b="0"/>
                <a:t>PLACEHOLDER ICON</a:t>
              </a:r>
            </a:p>
            <a:p>
              <a:pPr lvl="1">
                <a:buNone/>
              </a:pPr>
              <a:r>
                <a:rPr lang="en-US" sz="1050"/>
                <a:t>Click the image icon inside the placeholder to browse for an image. You may need to shift the gradient aside in order to access the placeholder icon.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267567B-78A9-4042-8787-54CFCA56E5C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2577088" y="1111659"/>
              <a:ext cx="114706" cy="114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vert="horz" wrap="none" lIns="0" tIns="0" rIns="0" bIns="0" rtlCol="0" anchor="ctr">
              <a:noAutofit/>
            </a:bodyPr>
            <a:lstStyle/>
            <a:p>
              <a:pPr marL="0" indent="0" algn="ctr">
                <a:buNone/>
              </a:pPr>
              <a:r>
                <a:rPr lang="en-US" sz="5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ECDD292-0A41-9347-A63B-366424DB3358}"/>
                </a:ext>
              </a:extLst>
            </p:cNvPr>
            <p:cNvSpPr txBox="1"/>
            <p:nvPr/>
          </p:nvSpPr>
          <p:spPr>
            <a:xfrm>
              <a:off x="12776178" y="2120415"/>
              <a:ext cx="1947530" cy="290849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defPPr>
                <a:defRPr lang="en-US"/>
              </a:defPPr>
              <a:lvl1pPr lvl="0">
                <a:spcBef>
                  <a:spcPts val="900"/>
                </a:spcBef>
                <a:spcAft>
                  <a:spcPts val="300"/>
                </a:spcAft>
                <a:defRPr sz="800" b="1" cap="all" spc="20" baseline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0" lvl="1" indent="0">
                <a:lnSpc>
                  <a:spcPct val="90000"/>
                </a:lnSpc>
                <a:spcAft>
                  <a:spcPts val="300"/>
                </a:spcAft>
                <a:tabLst/>
                <a:defRPr sz="12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113" lvl="2" indent="0">
                <a:spcBef>
                  <a:spcPts val="300"/>
                </a:spcBef>
                <a:buFont typeface="Wingdings" pitchFamily="2" charset="2"/>
                <a:buNone/>
                <a:tabLst/>
                <a:defRPr sz="800">
                  <a:solidFill>
                    <a:schemeClr val="bg1">
                      <a:lumMod val="85000"/>
                    </a:schemeClr>
                  </a:solidFill>
                </a:defRPr>
              </a:lvl3pPr>
            </a:lstStyle>
            <a:p>
              <a:pPr marL="0" lvl="0" indent="0">
                <a:buFont typeface="Arial" panose="020B0604020202020204" pitchFamily="34" charset="0"/>
                <a:buNone/>
              </a:pPr>
              <a:r>
                <a:rPr lang="en-US" sz="1050"/>
                <a:t>Images will fill in from left to right. </a:t>
              </a: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981F64-BA3C-3144-BCAE-2ED89B12E4AD}"/>
              </a:ext>
            </a:extLst>
          </p:cNvPr>
          <p:cNvSpPr>
            <a:spLocks noGrp="1"/>
          </p:cNvSpPr>
          <p:nvPr>
            <p:ph type="dt" sz="half" idx="35"/>
          </p:nvPr>
        </p:nvSpPr>
        <p:spPr/>
        <p:txBody>
          <a:bodyPr/>
          <a:lstStyle/>
          <a:p>
            <a:fld id="{273D8639-0380-4A8E-B895-468C96F6870F}" type="datetimeFigureOut">
              <a:rPr lang="en-IN" smtClean="0"/>
              <a:t>29-02-2024</a:t>
            </a:fld>
            <a:endParaRPr lang="en-IN"/>
          </a:p>
        </p:txBody>
      </p:sp>
      <p:sp>
        <p:nvSpPr>
          <p:cNvPr id="52" name="Picture Placeholder 35">
            <a:extLst>
              <a:ext uri="{FF2B5EF4-FFF2-40B4-BE49-F238E27FC236}">
                <a16:creationId xmlns:a16="http://schemas.microsoft.com/office/drawing/2014/main" id="{4B0B3411-E35B-9647-A09B-711F029FC35E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 bwMode="auto">
          <a:xfrm>
            <a:off x="4022623" y="1519756"/>
            <a:ext cx="1191698" cy="1191698"/>
          </a:xfrm>
          <a:custGeom>
            <a:avLst/>
            <a:gdLst>
              <a:gd name="connsiteX0" fmla="*/ 576064 w 1152128"/>
              <a:gd name="connsiteY0" fmla="*/ 0 h 1152128"/>
              <a:gd name="connsiteX1" fmla="*/ 1152128 w 1152128"/>
              <a:gd name="connsiteY1" fmla="*/ 576064 h 1152128"/>
              <a:gd name="connsiteX2" fmla="*/ 576064 w 1152128"/>
              <a:gd name="connsiteY2" fmla="*/ 1152128 h 1152128"/>
              <a:gd name="connsiteX3" fmla="*/ 0 w 1152128"/>
              <a:gd name="connsiteY3" fmla="*/ 576064 h 1152128"/>
              <a:gd name="connsiteX4" fmla="*/ 576064 w 1152128"/>
              <a:gd name="connsiteY4" fmla="*/ 0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2128" h="1152128">
                <a:moveTo>
                  <a:pt x="576064" y="0"/>
                </a:moveTo>
                <a:cubicBezTo>
                  <a:pt x="894215" y="0"/>
                  <a:pt x="1152128" y="257913"/>
                  <a:pt x="1152128" y="576064"/>
                </a:cubicBezTo>
                <a:cubicBezTo>
                  <a:pt x="1152128" y="894215"/>
                  <a:pt x="894215" y="1152128"/>
                  <a:pt x="576064" y="1152128"/>
                </a:cubicBezTo>
                <a:cubicBezTo>
                  <a:pt x="257913" y="1152128"/>
                  <a:pt x="0" y="894215"/>
                  <a:pt x="0" y="576064"/>
                </a:cubicBezTo>
                <a:cubicBezTo>
                  <a:pt x="0" y="257913"/>
                  <a:pt x="257913" y="0"/>
                  <a:pt x="576064" y="0"/>
                </a:cubicBezTo>
                <a:close/>
              </a:path>
            </a:pathLst>
          </a:cu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headshot</a:t>
            </a:r>
          </a:p>
        </p:txBody>
      </p:sp>
      <p:sp>
        <p:nvSpPr>
          <p:cNvPr id="53" name="Text Placeholder 9">
            <a:extLst>
              <a:ext uri="{FF2B5EF4-FFF2-40B4-BE49-F238E27FC236}">
                <a16:creationId xmlns:a16="http://schemas.microsoft.com/office/drawing/2014/main" id="{AA80F8C2-4050-A045-AD94-75AD73F6EB0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287141" y="2835167"/>
            <a:ext cx="2662662" cy="461413"/>
          </a:xfrm>
        </p:spPr>
        <p:txBody>
          <a:bodyPr l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i="0" cap="none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9">
            <a:extLst>
              <a:ext uri="{FF2B5EF4-FFF2-40B4-BE49-F238E27FC236}">
                <a16:creationId xmlns:a16="http://schemas.microsoft.com/office/drawing/2014/main" id="{6273F053-3DCA-A043-9247-ECABDCA39F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287141" y="3304826"/>
            <a:ext cx="2662662" cy="592487"/>
          </a:xfr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5" name="Text Placeholder 9">
            <a:extLst>
              <a:ext uri="{FF2B5EF4-FFF2-40B4-BE49-F238E27FC236}">
                <a16:creationId xmlns:a16="http://schemas.microsoft.com/office/drawing/2014/main" id="{CD4EC102-A65D-9E4C-A5BB-85175C8C12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87141" y="3897313"/>
            <a:ext cx="2662662" cy="2268538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x" algn="tl"/>
          </a:blipFill>
        </p:spPr>
        <p:txBody>
          <a:bodyPr lIns="0" tIns="180000"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</a:lstStyle>
          <a:p>
            <a:pPr lvl="1"/>
            <a:r>
              <a:rPr lang="en-US" dirty="0"/>
              <a:t>Click to add bio</a:t>
            </a:r>
          </a:p>
        </p:txBody>
      </p:sp>
      <p:sp>
        <p:nvSpPr>
          <p:cNvPr id="56" name="Picture Placeholder 35">
            <a:extLst>
              <a:ext uri="{FF2B5EF4-FFF2-40B4-BE49-F238E27FC236}">
                <a16:creationId xmlns:a16="http://schemas.microsoft.com/office/drawing/2014/main" id="{8BEC7FBF-6709-EB48-80A3-EB7EB20E5849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 bwMode="auto">
          <a:xfrm>
            <a:off x="7021855" y="1519756"/>
            <a:ext cx="1191698" cy="1191698"/>
          </a:xfrm>
          <a:custGeom>
            <a:avLst/>
            <a:gdLst>
              <a:gd name="connsiteX0" fmla="*/ 576064 w 1152128"/>
              <a:gd name="connsiteY0" fmla="*/ 0 h 1152128"/>
              <a:gd name="connsiteX1" fmla="*/ 1152128 w 1152128"/>
              <a:gd name="connsiteY1" fmla="*/ 576064 h 1152128"/>
              <a:gd name="connsiteX2" fmla="*/ 576064 w 1152128"/>
              <a:gd name="connsiteY2" fmla="*/ 1152128 h 1152128"/>
              <a:gd name="connsiteX3" fmla="*/ 0 w 1152128"/>
              <a:gd name="connsiteY3" fmla="*/ 576064 h 1152128"/>
              <a:gd name="connsiteX4" fmla="*/ 576064 w 1152128"/>
              <a:gd name="connsiteY4" fmla="*/ 0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2128" h="1152128">
                <a:moveTo>
                  <a:pt x="576064" y="0"/>
                </a:moveTo>
                <a:cubicBezTo>
                  <a:pt x="894215" y="0"/>
                  <a:pt x="1152128" y="257913"/>
                  <a:pt x="1152128" y="576064"/>
                </a:cubicBezTo>
                <a:cubicBezTo>
                  <a:pt x="1152128" y="894215"/>
                  <a:pt x="894215" y="1152128"/>
                  <a:pt x="576064" y="1152128"/>
                </a:cubicBezTo>
                <a:cubicBezTo>
                  <a:pt x="257913" y="1152128"/>
                  <a:pt x="0" y="894215"/>
                  <a:pt x="0" y="576064"/>
                </a:cubicBezTo>
                <a:cubicBezTo>
                  <a:pt x="0" y="257913"/>
                  <a:pt x="257913" y="0"/>
                  <a:pt x="576064" y="0"/>
                </a:cubicBezTo>
                <a:close/>
              </a:path>
            </a:pathLst>
          </a:cu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headshot</a:t>
            </a:r>
          </a:p>
        </p:txBody>
      </p:sp>
      <p:sp>
        <p:nvSpPr>
          <p:cNvPr id="57" name="Text Placeholder 9">
            <a:extLst>
              <a:ext uri="{FF2B5EF4-FFF2-40B4-BE49-F238E27FC236}">
                <a16:creationId xmlns:a16="http://schemas.microsoft.com/office/drawing/2014/main" id="{A8A8F3F9-4899-1146-B73A-B5BB6961B2E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86373" y="2835167"/>
            <a:ext cx="2662662" cy="461413"/>
          </a:xfrm>
        </p:spPr>
        <p:txBody>
          <a:bodyPr l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i="0" cap="none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8" name="Text Placeholder 9">
            <a:extLst>
              <a:ext uri="{FF2B5EF4-FFF2-40B4-BE49-F238E27FC236}">
                <a16:creationId xmlns:a16="http://schemas.microsoft.com/office/drawing/2014/main" id="{92995636-5046-7345-92E7-A945A363007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86373" y="3304826"/>
            <a:ext cx="2662662" cy="592487"/>
          </a:xfr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9" name="Text Placeholder 9">
            <a:extLst>
              <a:ext uri="{FF2B5EF4-FFF2-40B4-BE49-F238E27FC236}">
                <a16:creationId xmlns:a16="http://schemas.microsoft.com/office/drawing/2014/main" id="{C180E255-7138-284A-BDF9-C028FF950A8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86373" y="3897313"/>
            <a:ext cx="2662662" cy="2268538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x" algn="tl"/>
          </a:blipFill>
        </p:spPr>
        <p:txBody>
          <a:bodyPr lIns="0" tIns="180000"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</a:lstStyle>
          <a:p>
            <a:pPr lvl="1"/>
            <a:r>
              <a:rPr lang="en-US" dirty="0"/>
              <a:t>Click to add bio</a:t>
            </a:r>
          </a:p>
        </p:txBody>
      </p:sp>
      <p:sp>
        <p:nvSpPr>
          <p:cNvPr id="60" name="Picture Placeholder 35">
            <a:extLst>
              <a:ext uri="{FF2B5EF4-FFF2-40B4-BE49-F238E27FC236}">
                <a16:creationId xmlns:a16="http://schemas.microsoft.com/office/drawing/2014/main" id="{2EA761DA-83F1-924F-B29B-E54668336CC8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 bwMode="auto">
          <a:xfrm>
            <a:off x="9996703" y="1519756"/>
            <a:ext cx="1191698" cy="1191698"/>
          </a:xfrm>
          <a:custGeom>
            <a:avLst/>
            <a:gdLst>
              <a:gd name="connsiteX0" fmla="*/ 576064 w 1152128"/>
              <a:gd name="connsiteY0" fmla="*/ 0 h 1152128"/>
              <a:gd name="connsiteX1" fmla="*/ 1152128 w 1152128"/>
              <a:gd name="connsiteY1" fmla="*/ 576064 h 1152128"/>
              <a:gd name="connsiteX2" fmla="*/ 576064 w 1152128"/>
              <a:gd name="connsiteY2" fmla="*/ 1152128 h 1152128"/>
              <a:gd name="connsiteX3" fmla="*/ 0 w 1152128"/>
              <a:gd name="connsiteY3" fmla="*/ 576064 h 1152128"/>
              <a:gd name="connsiteX4" fmla="*/ 576064 w 1152128"/>
              <a:gd name="connsiteY4" fmla="*/ 0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2128" h="1152128">
                <a:moveTo>
                  <a:pt x="576064" y="0"/>
                </a:moveTo>
                <a:cubicBezTo>
                  <a:pt x="894215" y="0"/>
                  <a:pt x="1152128" y="257913"/>
                  <a:pt x="1152128" y="576064"/>
                </a:cubicBezTo>
                <a:cubicBezTo>
                  <a:pt x="1152128" y="894215"/>
                  <a:pt x="894215" y="1152128"/>
                  <a:pt x="576064" y="1152128"/>
                </a:cubicBezTo>
                <a:cubicBezTo>
                  <a:pt x="257913" y="1152128"/>
                  <a:pt x="0" y="894215"/>
                  <a:pt x="0" y="576064"/>
                </a:cubicBezTo>
                <a:cubicBezTo>
                  <a:pt x="0" y="257913"/>
                  <a:pt x="257913" y="0"/>
                  <a:pt x="576064" y="0"/>
                </a:cubicBezTo>
                <a:close/>
              </a:path>
            </a:pathLst>
          </a:cu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headshot</a:t>
            </a:r>
          </a:p>
        </p:txBody>
      </p:sp>
      <p:sp>
        <p:nvSpPr>
          <p:cNvPr id="61" name="Text Placeholder 9">
            <a:extLst>
              <a:ext uri="{FF2B5EF4-FFF2-40B4-BE49-F238E27FC236}">
                <a16:creationId xmlns:a16="http://schemas.microsoft.com/office/drawing/2014/main" id="{AEF904AA-51FA-504E-9121-A959C42AE63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261221" y="2835167"/>
            <a:ext cx="2662662" cy="461413"/>
          </a:xfrm>
        </p:spPr>
        <p:txBody>
          <a:bodyPr l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i="0" cap="none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62" name="Text Placeholder 9">
            <a:extLst>
              <a:ext uri="{FF2B5EF4-FFF2-40B4-BE49-F238E27FC236}">
                <a16:creationId xmlns:a16="http://schemas.microsoft.com/office/drawing/2014/main" id="{7491FE42-DE74-4C46-97D3-94F6733D193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261221" y="3304826"/>
            <a:ext cx="2662662" cy="592487"/>
          </a:xfr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3" name="Text Placeholder 9">
            <a:extLst>
              <a:ext uri="{FF2B5EF4-FFF2-40B4-BE49-F238E27FC236}">
                <a16:creationId xmlns:a16="http://schemas.microsoft.com/office/drawing/2014/main" id="{D0207C6D-5318-6545-96A3-3A7CDCDC120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261221" y="3897313"/>
            <a:ext cx="2662662" cy="2268538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x" algn="tl"/>
          </a:blipFill>
        </p:spPr>
        <p:txBody>
          <a:bodyPr lIns="0" tIns="180000"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</a:lstStyle>
          <a:p>
            <a:pPr lvl="1"/>
            <a:r>
              <a:rPr lang="en-US" dirty="0"/>
              <a:t>Click to add bio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44820AF-E512-8240-BAB4-8B0593383A41}"/>
              </a:ext>
            </a:extLst>
          </p:cNvPr>
          <p:cNvCxnSpPr/>
          <p:nvPr/>
        </p:nvCxnSpPr>
        <p:spPr>
          <a:xfrm>
            <a:off x="0" y="634184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5906DB5-85C5-384C-BB11-D321F15CC6DE}"/>
              </a:ext>
            </a:extLst>
          </p:cNvPr>
          <p:cNvGrpSpPr/>
          <p:nvPr/>
        </p:nvGrpSpPr>
        <p:grpSpPr>
          <a:xfrm>
            <a:off x="12495015" y="152400"/>
            <a:ext cx="2874210" cy="6370984"/>
            <a:chOff x="12457693" y="0"/>
            <a:chExt cx="2874210" cy="637098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D1DA561-68EE-5244-A277-98B0740F57D7}"/>
                </a:ext>
              </a:extLst>
            </p:cNvPr>
            <p:cNvSpPr/>
            <p:nvPr userDrawn="1"/>
          </p:nvSpPr>
          <p:spPr>
            <a:xfrm>
              <a:off x="12457693" y="0"/>
              <a:ext cx="2798651" cy="637098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E4F8350-ABB5-6B46-8695-4F904832D4F7}"/>
                </a:ext>
              </a:extLst>
            </p:cNvPr>
            <p:cNvSpPr txBox="1"/>
            <p:nvPr userDrawn="1"/>
          </p:nvSpPr>
          <p:spPr>
            <a:xfrm>
              <a:off x="12613762" y="150289"/>
              <a:ext cx="1695977" cy="152349"/>
            </a:xfrm>
            <a:prstGeom prst="rect">
              <a:avLst/>
            </a:prstGeom>
          </p:spPr>
          <p:txBody>
            <a:bodyPr vert="horz" wrap="none" lIns="0" tIns="0" rIns="0" bIns="0" rtlCol="0" anchor="t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accent2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pPr marL="0" lvl="0" indent="0">
                <a:buNone/>
              </a:pPr>
              <a:r>
                <a:rPr lang="en-US">
                  <a:solidFill>
                    <a:schemeClr val="bg1"/>
                  </a:solidFill>
                </a:rPr>
                <a:t>HOW TO ADD AN IMAGE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8AB25F9-8C72-DA41-BEB9-72FA1FFC05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613762" y="352906"/>
              <a:ext cx="175538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EA40190-EF40-8A47-B111-14EDDAAC69B5}"/>
                </a:ext>
              </a:extLst>
            </p:cNvPr>
            <p:cNvSpPr txBox="1"/>
            <p:nvPr userDrawn="1"/>
          </p:nvSpPr>
          <p:spPr>
            <a:xfrm>
              <a:off x="12776177" y="496513"/>
              <a:ext cx="2297338" cy="421654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defPPr>
                <a:defRPr lang="en-US"/>
              </a:defPPr>
              <a:lvl1pPr lvl="0">
                <a:spcBef>
                  <a:spcPts val="900"/>
                </a:spcBef>
                <a:spcAft>
                  <a:spcPts val="300"/>
                </a:spcAft>
                <a:defRPr sz="800" b="1" cap="all" spc="20" baseline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0" lvl="1" indent="0">
                <a:lnSpc>
                  <a:spcPct val="90000"/>
                </a:lnSpc>
                <a:spcAft>
                  <a:spcPts val="300"/>
                </a:spcAft>
                <a:tabLst/>
                <a:defRPr sz="12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113" lvl="2" indent="0">
                <a:spcBef>
                  <a:spcPts val="300"/>
                </a:spcBef>
                <a:buFont typeface="Wingdings" pitchFamily="2" charset="2"/>
                <a:buNone/>
                <a:tabLst/>
                <a:defRPr sz="800">
                  <a:solidFill>
                    <a:schemeClr val="bg1">
                      <a:lumMod val="85000"/>
                    </a:schemeClr>
                  </a:solidFill>
                </a:defRPr>
              </a:lvl3pPr>
            </a:lstStyle>
            <a:p>
              <a:pPr marL="0" lvl="0" indent="0">
                <a:buFont typeface="Arial" panose="020B0604020202020204" pitchFamily="34" charset="0"/>
                <a:buNone/>
              </a:pPr>
              <a:r>
                <a:rPr lang="en-US" sz="600" b="1"/>
                <a:t>Method 1: </a:t>
              </a:r>
              <a:r>
                <a:rPr lang="en-US" sz="600" b="0"/>
                <a:t>DRAG &amp; DROP</a:t>
              </a:r>
            </a:p>
            <a:p>
              <a:pPr lvl="1">
                <a:buNone/>
              </a:pPr>
              <a:r>
                <a:rPr lang="en-US" sz="1050"/>
                <a:t>On an empty master layout, drag and drop an image onto the slide.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8CBEBA68-8C77-CD40-B7B6-11CB5B37035C}"/>
                </a:ext>
              </a:extLst>
            </p:cNvPr>
            <p:cNvGrpSpPr/>
            <p:nvPr userDrawn="1"/>
          </p:nvGrpSpPr>
          <p:grpSpPr>
            <a:xfrm>
              <a:off x="12596752" y="2653788"/>
              <a:ext cx="2735151" cy="2087177"/>
              <a:chOff x="12596752" y="5446684"/>
              <a:chExt cx="2735151" cy="2087177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EA671BEC-2CA8-BD49-A69C-5A6D46B44CFC}"/>
                  </a:ext>
                </a:extLst>
              </p:cNvPr>
              <p:cNvGrpSpPr/>
              <p:nvPr userDrawn="1"/>
            </p:nvGrpSpPr>
            <p:grpSpPr>
              <a:xfrm>
                <a:off x="12596752" y="5446684"/>
                <a:ext cx="2735151" cy="2087177"/>
                <a:chOff x="12596752" y="3550835"/>
                <a:chExt cx="2735151" cy="2087177"/>
              </a:xfrm>
            </p:grpSpPr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B87B84A5-F13C-D147-9C57-5C42A6C332D5}"/>
                    </a:ext>
                  </a:extLst>
                </p:cNvPr>
                <p:cNvSpPr/>
                <p:nvPr userDrawn="1"/>
              </p:nvSpPr>
              <p:spPr>
                <a:xfrm>
                  <a:off x="12596752" y="3550835"/>
                  <a:ext cx="2735151" cy="2087177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771A46B-0D7F-5046-812B-73E38F9A6D8F}"/>
                    </a:ext>
                  </a:extLst>
                </p:cNvPr>
                <p:cNvSpPr txBox="1"/>
                <p:nvPr userDrawn="1"/>
              </p:nvSpPr>
              <p:spPr>
                <a:xfrm>
                  <a:off x="12771990" y="4875845"/>
                  <a:ext cx="2422981" cy="498598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t">
                  <a:spAutoFit/>
                </a:bodyPr>
                <a:lstStyle/>
                <a:p>
                  <a:pPr marL="3175" lvl="1" indent="0" algn="l" defTabSz="914400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300"/>
                    </a:spcAft>
                    <a:buFont typeface="Wingdings" pitchFamily="2" charset="2"/>
                    <a:buNone/>
                    <a:tabLst/>
                    <a:defRPr/>
                  </a:pPr>
                  <a:r>
                    <a:rPr lang="en-US" sz="900" kern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Deleting the image may bring the image placeholder to the top layer, covering your text. Right-click on the placeholder and choose “Send to Back”.</a:t>
                  </a: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7031E56-E9FB-7C4B-8D15-6E0255F9AF09}"/>
                    </a:ext>
                  </a:extLst>
                </p:cNvPr>
                <p:cNvSpPr txBox="1"/>
                <p:nvPr userDrawn="1"/>
              </p:nvSpPr>
              <p:spPr>
                <a:xfrm>
                  <a:off x="12771991" y="3940775"/>
                  <a:ext cx="2156990" cy="812017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t">
                  <a:spAutoFit/>
                </a:bodyPr>
                <a:lstStyle/>
                <a:p>
                  <a:pPr marL="0" indent="0" algn="l" defTabSz="914400" rtl="0" eaLnBrk="1" latinLnBrk="0" hangingPunct="1">
                    <a:spcBef>
                      <a:spcPts val="200"/>
                    </a:spcBef>
                    <a:buNone/>
                  </a:pPr>
                  <a:r>
                    <a:rPr lang="en-US" sz="900" b="1" kern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First, delete the existing image to reset the photo placeholder functionality. </a:t>
                  </a:r>
                  <a:r>
                    <a:rPr lang="en-US" sz="900" b="0" kern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You may need to shift the gradient aside in order to do this. </a:t>
                  </a:r>
                </a:p>
                <a:p>
                  <a:pPr marL="0" indent="0" algn="l" defTabSz="914400" rtl="0" eaLnBrk="1" latinLnBrk="0" hangingPunct="1">
                    <a:spcBef>
                      <a:spcPts val="200"/>
                    </a:spcBef>
                    <a:buNone/>
                  </a:pPr>
                  <a:r>
                    <a:rPr lang="en-US" sz="900" b="0" kern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Second, use one of the methods outlined above to add a new photo. </a:t>
                  </a: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0D3AA56C-A466-B149-8529-45FB94CC86F2}"/>
                    </a:ext>
                  </a:extLst>
                </p:cNvPr>
                <p:cNvSpPr txBox="1"/>
                <p:nvPr userDrawn="1"/>
              </p:nvSpPr>
              <p:spPr>
                <a:xfrm>
                  <a:off x="12771990" y="5385156"/>
                  <a:ext cx="2422981" cy="124650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t">
                  <a:spAutoFit/>
                </a:bodyPr>
                <a:lstStyle/>
                <a:p>
                  <a:pPr marL="0" indent="0" algn="l" defTabSz="914400" rtl="0" eaLnBrk="1" latinLnBrk="0" hangingPunct="1">
                    <a:spcBef>
                      <a:spcPts val="200"/>
                    </a:spcBef>
                    <a:buNone/>
                  </a:pPr>
                  <a:r>
                    <a:rPr lang="en-US" sz="900" kern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You can now add a new image as normal.</a:t>
                  </a:r>
                </a:p>
              </p:txBody>
            </p: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6C79558-FB2F-6A4C-B81C-B772CA22DAFF}"/>
                  </a:ext>
                </a:extLst>
              </p:cNvPr>
              <p:cNvSpPr txBox="1"/>
              <p:nvPr userDrawn="1"/>
            </p:nvSpPr>
            <p:spPr>
              <a:xfrm>
                <a:off x="12962943" y="5575485"/>
                <a:ext cx="2368960" cy="152349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/>
              <a:p>
                <a:pPr marL="0" indent="0" algn="l">
                  <a:buNone/>
                </a:pPr>
                <a:r>
                  <a:rPr lang="en-US" sz="1100">
                    <a:solidFill>
                      <a:schemeClr val="accent2"/>
                    </a:solidFill>
                    <a:latin typeface="Arial" charset="0"/>
                    <a:ea typeface="Arial" charset="0"/>
                    <a:cs typeface="Arial" charset="0"/>
                  </a:rPr>
                  <a:t>TIP: Change Image</a:t>
                </a:r>
              </a:p>
            </p:txBody>
          </p:sp>
          <p:pic>
            <p:nvPicPr>
              <p:cNvPr id="76" name="Graphic 75">
                <a:extLst>
                  <a:ext uri="{FF2B5EF4-FFF2-40B4-BE49-F238E27FC236}">
                    <a16:creationId xmlns:a16="http://schemas.microsoft.com/office/drawing/2014/main" id="{37682E1C-27B7-A547-93F7-EABEB3BA3AA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2756975" y="5585768"/>
                <a:ext cx="155227" cy="155227"/>
              </a:xfrm>
              <a:prstGeom prst="rect">
                <a:avLst/>
              </a:prstGeom>
            </p:spPr>
          </p:pic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7B16F0B-6003-D644-920E-FC360EC07596}"/>
                </a:ext>
              </a:extLst>
            </p:cNvPr>
            <p:cNvGrpSpPr/>
            <p:nvPr userDrawn="1"/>
          </p:nvGrpSpPr>
          <p:grpSpPr>
            <a:xfrm>
              <a:off x="12596752" y="4895098"/>
              <a:ext cx="2735151" cy="1280928"/>
              <a:chOff x="12596752" y="4090029"/>
              <a:chExt cx="2735151" cy="1280928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AB3FE7C-019F-684C-AEBF-462BD7A46240}"/>
                  </a:ext>
                </a:extLst>
              </p:cNvPr>
              <p:cNvSpPr/>
              <p:nvPr userDrawn="1"/>
            </p:nvSpPr>
            <p:spPr>
              <a:xfrm>
                <a:off x="12596752" y="4090029"/>
                <a:ext cx="2735151" cy="128092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669262E-7620-7849-9B5E-55CD325010B0}"/>
                  </a:ext>
                </a:extLst>
              </p:cNvPr>
              <p:cNvSpPr txBox="1"/>
              <p:nvPr userDrawn="1"/>
            </p:nvSpPr>
            <p:spPr>
              <a:xfrm>
                <a:off x="12962943" y="4218828"/>
                <a:ext cx="2368960" cy="152349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/>
              <a:p>
                <a:pPr marL="0" indent="0" algn="l">
                  <a:buNone/>
                </a:pPr>
                <a:r>
                  <a:rPr lang="en-US" sz="1100">
                    <a:solidFill>
                      <a:schemeClr val="accent2"/>
                    </a:solidFill>
                    <a:latin typeface="Arial" charset="0"/>
                    <a:ea typeface="Arial" charset="0"/>
                    <a:cs typeface="Arial" charset="0"/>
                  </a:rPr>
                  <a:t>TIP: Crop Image</a:t>
                </a:r>
              </a:p>
            </p:txBody>
          </p:sp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4DF8E3F2-6070-5143-9BE4-6C94EA07C21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2756975" y="4229111"/>
                <a:ext cx="155227" cy="155227"/>
              </a:xfrm>
              <a:prstGeom prst="rect">
                <a:avLst/>
              </a:prstGeom>
            </p:spPr>
          </p:pic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898F657-335D-6048-B1DD-1B4FDC0DD73C}"/>
                  </a:ext>
                </a:extLst>
              </p:cNvPr>
              <p:cNvSpPr txBox="1"/>
              <p:nvPr userDrawn="1"/>
            </p:nvSpPr>
            <p:spPr>
              <a:xfrm>
                <a:off x="12756975" y="4483012"/>
                <a:ext cx="2384904" cy="738664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>
                <a:defPPr>
                  <a:defRPr lang="en-US"/>
                </a:defPPr>
                <a:lvl1pPr lvl="0">
                  <a:spcBef>
                    <a:spcPts val="1000"/>
                  </a:spcBef>
                  <a:spcAft>
                    <a:spcPts val="300"/>
                  </a:spcAft>
                  <a:defRPr sz="1050" b="0" cap="none" spc="0" baseline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134938" lvl="1" indent="-131763">
                  <a:lnSpc>
                    <a:spcPct val="90000"/>
                  </a:lnSpc>
                  <a:spcAft>
                    <a:spcPts val="300"/>
                  </a:spcAft>
                  <a:buFont typeface="Wingdings" pitchFamily="2" charset="2"/>
                  <a:buChar char="§"/>
                  <a:tabLst/>
                  <a:defRPr sz="90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113" lvl="2" indent="0">
                  <a:spcBef>
                    <a:spcPts val="300"/>
                  </a:spcBef>
                  <a:buFont typeface="Wingdings" pitchFamily="2" charset="2"/>
                  <a:buNone/>
                  <a:tabLst/>
                  <a:defRPr sz="800">
                    <a:solidFill>
                      <a:schemeClr val="bg1">
                        <a:lumMod val="85000"/>
                      </a:schemeClr>
                    </a:solidFill>
                  </a:defRPr>
                </a:lvl3pPr>
              </a:lstStyle>
              <a:p>
                <a:pPr marL="3175" lvl="1" indent="0">
                  <a:buNone/>
                  <a:defRPr/>
                </a:pPr>
                <a:r>
                  <a:rPr lang="en-US" sz="9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charset="0"/>
                    <a:cs typeface="Arial" charset="0"/>
                  </a:rPr>
                  <a:t>Right-click on the image.</a:t>
                </a:r>
              </a:p>
              <a:p>
                <a:pPr marL="3175" lvl="1" indent="0">
                  <a:buNone/>
                  <a:defRPr/>
                </a:pPr>
                <a:r>
                  <a:rPr lang="en-US" sz="9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charset="0"/>
                    <a:cs typeface="Arial" charset="0"/>
                  </a:rPr>
                  <a:t>Choose “Crop” from the menu. (       )</a:t>
                </a:r>
              </a:p>
              <a:p>
                <a:pPr marL="3175" lvl="1" indent="0">
                  <a:buNone/>
                  <a:defRPr/>
                </a:pPr>
                <a:r>
                  <a:rPr lang="en-US" sz="9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charset="0"/>
                    <a:cs typeface="Arial" charset="0"/>
                  </a:rPr>
                  <a:t>Adjust the size and position of the image.</a:t>
                </a:r>
              </a:p>
              <a:p>
                <a:pPr marL="3175" lvl="1" indent="0">
                  <a:buNone/>
                  <a:defRPr/>
                </a:pPr>
                <a:r>
                  <a:rPr lang="en-US" sz="9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charset="0"/>
                    <a:cs typeface="Arial" charset="0"/>
                  </a:rPr>
                  <a:t>Press Esc or click outside the image area to exit the cropping mode.</a:t>
                </a:r>
              </a:p>
            </p:txBody>
          </p:sp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4E4BF989-6D5F-0F46-BF34-37DD656FD97B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4553978" y="4567445"/>
                <a:ext cx="136897" cy="213643"/>
              </a:xfrm>
              <a:prstGeom prst="rect">
                <a:avLst/>
              </a:prstGeom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</p:pic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25842C7-1726-9B4D-9EEB-A274EA181C53}"/>
                </a:ext>
              </a:extLst>
            </p:cNvPr>
            <p:cNvSpPr txBox="1">
              <a:spLocks noChangeAspect="1"/>
            </p:cNvSpPr>
            <p:nvPr userDrawn="1"/>
          </p:nvSpPr>
          <p:spPr>
            <a:xfrm>
              <a:off x="12577088" y="500436"/>
              <a:ext cx="114706" cy="114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vert="horz" wrap="none" lIns="0" tIns="0" rIns="0" bIns="0" rtlCol="0" anchor="ctr">
              <a:noAutofit/>
            </a:bodyPr>
            <a:lstStyle/>
            <a:p>
              <a:pPr marL="0" indent="0" algn="ctr">
                <a:buNone/>
              </a:pPr>
              <a:r>
                <a:rPr lang="en-US" sz="5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6F3C69C-C580-CD4D-A865-C5F5B9845A83}"/>
                </a:ext>
              </a:extLst>
            </p:cNvPr>
            <p:cNvSpPr txBox="1"/>
            <p:nvPr userDrawn="1"/>
          </p:nvSpPr>
          <p:spPr>
            <a:xfrm>
              <a:off x="12776177" y="1104602"/>
              <a:ext cx="2289935" cy="85792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defPPr>
                <a:defRPr lang="en-US"/>
              </a:defPPr>
              <a:lvl1pPr lvl="0">
                <a:spcBef>
                  <a:spcPts val="900"/>
                </a:spcBef>
                <a:spcAft>
                  <a:spcPts val="300"/>
                </a:spcAft>
                <a:defRPr sz="800" b="1" cap="all" spc="20" baseline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0" lvl="1" indent="0">
                <a:lnSpc>
                  <a:spcPct val="90000"/>
                </a:lnSpc>
                <a:spcAft>
                  <a:spcPts val="300"/>
                </a:spcAft>
                <a:tabLst/>
                <a:defRPr sz="12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113" lvl="2" indent="0">
                <a:spcBef>
                  <a:spcPts val="300"/>
                </a:spcBef>
                <a:buFont typeface="Wingdings" pitchFamily="2" charset="2"/>
                <a:buNone/>
                <a:tabLst/>
                <a:defRPr sz="800">
                  <a:solidFill>
                    <a:schemeClr val="bg1">
                      <a:lumMod val="85000"/>
                    </a:schemeClr>
                  </a:solidFill>
                </a:defRPr>
              </a:lvl3pPr>
            </a:lstStyle>
            <a:p>
              <a:pPr marL="0" lvl="0" indent="0">
                <a:buFont typeface="Arial" panose="020B0604020202020204" pitchFamily="34" charset="0"/>
                <a:buNone/>
              </a:pPr>
              <a:r>
                <a:rPr lang="en-US" sz="600"/>
                <a:t>Method 2: </a:t>
              </a:r>
              <a:r>
                <a:rPr lang="en-US" sz="600" b="0"/>
                <a:t>PLACEHOLDER ICON</a:t>
              </a:r>
            </a:p>
            <a:p>
              <a:pPr lvl="1">
                <a:buNone/>
              </a:pPr>
              <a:r>
                <a:rPr lang="en-US" sz="1050"/>
                <a:t>Click the image icon inside the placeholder to browse for an image. You may need to shift the gradient aside in order to access the placeholder icon.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547BFC8-9ADA-B543-80AF-6E66BBEF2313}"/>
                </a:ext>
              </a:extLst>
            </p:cNvPr>
            <p:cNvSpPr txBox="1">
              <a:spLocks noChangeAspect="1"/>
            </p:cNvSpPr>
            <p:nvPr userDrawn="1"/>
          </p:nvSpPr>
          <p:spPr>
            <a:xfrm>
              <a:off x="12577088" y="1111659"/>
              <a:ext cx="114706" cy="114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vert="horz" wrap="none" lIns="0" tIns="0" rIns="0" bIns="0" rtlCol="0" anchor="ctr">
              <a:noAutofit/>
            </a:bodyPr>
            <a:lstStyle/>
            <a:p>
              <a:pPr marL="0" indent="0" algn="ctr">
                <a:buNone/>
              </a:pPr>
              <a:r>
                <a:rPr lang="en-US" sz="5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E023C69-AB27-C34F-939B-7337B0CC7349}"/>
                </a:ext>
              </a:extLst>
            </p:cNvPr>
            <p:cNvSpPr txBox="1"/>
            <p:nvPr userDrawn="1"/>
          </p:nvSpPr>
          <p:spPr>
            <a:xfrm>
              <a:off x="12776178" y="2120415"/>
              <a:ext cx="1947530" cy="290849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defPPr>
                <a:defRPr lang="en-US"/>
              </a:defPPr>
              <a:lvl1pPr lvl="0">
                <a:spcBef>
                  <a:spcPts val="900"/>
                </a:spcBef>
                <a:spcAft>
                  <a:spcPts val="300"/>
                </a:spcAft>
                <a:defRPr sz="800" b="1" cap="all" spc="20" baseline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0" lvl="1" indent="0">
                <a:lnSpc>
                  <a:spcPct val="90000"/>
                </a:lnSpc>
                <a:spcAft>
                  <a:spcPts val="300"/>
                </a:spcAft>
                <a:tabLst/>
                <a:defRPr sz="12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113" lvl="2" indent="0">
                <a:spcBef>
                  <a:spcPts val="300"/>
                </a:spcBef>
                <a:buFont typeface="Wingdings" pitchFamily="2" charset="2"/>
                <a:buNone/>
                <a:tabLst/>
                <a:defRPr sz="800">
                  <a:solidFill>
                    <a:schemeClr val="bg1">
                      <a:lumMod val="85000"/>
                    </a:schemeClr>
                  </a:solidFill>
                </a:defRPr>
              </a:lvl3pPr>
            </a:lstStyle>
            <a:p>
              <a:pPr marL="0" lvl="0" indent="0">
                <a:buFont typeface="Arial" panose="020B0604020202020204" pitchFamily="34" charset="0"/>
                <a:buNone/>
              </a:pPr>
              <a:r>
                <a:rPr lang="en-US" sz="1050"/>
                <a:t>Images will fill in from left to right.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654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5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ssion /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BE13A4-C793-4649-A719-B7BB3ADDC3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" y="0"/>
            <a:ext cx="12191207" cy="63452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733DFA-5A1C-EA4C-B851-25D99ED561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3525" y="557939"/>
            <a:ext cx="11651764" cy="5311579"/>
          </a:xfrm>
          <a:noFill/>
        </p:spPr>
        <p:txBody>
          <a:bodyPr lIns="90000" anchor="ctr"/>
          <a:lstStyle>
            <a:lvl1pPr algn="ctr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mission or vision statement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28F58F3-F4DC-1643-8475-D1407A5ED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D8639-0380-4A8E-B895-468C96F6870F}" type="datetimeFigureOut">
              <a:rPr lang="en-IN" smtClean="0"/>
              <a:t>29-02-2024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F07A19-D758-2D4C-8A26-DFAE2B1496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" y="0"/>
            <a:ext cx="12191207" cy="634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4996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 O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FE3FE8A-F161-D246-959E-ABD4855B3C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95" y="223"/>
            <a:ext cx="12191207" cy="629924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D678B08-DC65-D248-8746-992440E249BE}"/>
              </a:ext>
            </a:extLst>
          </p:cNvPr>
          <p:cNvSpPr txBox="1"/>
          <p:nvPr/>
        </p:nvSpPr>
        <p:spPr>
          <a:xfrm>
            <a:off x="0" y="-414211"/>
            <a:ext cx="5481946" cy="234234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2"/>
            </a:solidFill>
          </a:ln>
        </p:spPr>
        <p:txBody>
          <a:bodyPr wrap="square" rtlCol="0" anchor="ctr">
            <a:noAutofit/>
          </a:bodyPr>
          <a:lstStyle/>
          <a:p>
            <a:pPr marL="0" indent="0" algn="ctr">
              <a:buNone/>
            </a:pPr>
            <a:r>
              <a:rPr lang="en-US" sz="1000" b="1" spc="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CONTACT CREATIVE SERVICES TO REQUEST ALTERNATIVE IMAGES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1F3CB-5ABB-E84B-B0E9-7E291E6FE7D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73D8639-0380-4A8E-B895-468C96F6870F}" type="datetimeFigureOut">
              <a:rPr lang="en-IN" smtClean="0"/>
              <a:t>29-02-2024</a:t>
            </a:fld>
            <a:endParaRPr lang="en-IN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88AD644-FBE3-F546-93FC-9E20DA798A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6284" y="1354665"/>
            <a:ext cx="6849005" cy="2985125"/>
          </a:xfrm>
          <a:noFill/>
        </p:spPr>
        <p:txBody>
          <a:bodyPr tIns="216000" anchor="ctr"/>
          <a:lstStyle>
            <a:lvl1pPr algn="r">
              <a:defRPr sz="4400">
                <a:solidFill>
                  <a:schemeClr val="bg1"/>
                </a:solidFill>
                <a:effectLst>
                  <a:outerShdw blurRad="304800" dist="38100" dir="6600000" sx="101000" sy="101000" algn="tl" rotWithShape="0">
                    <a:prstClr val="black">
                      <a:alpha val="27000"/>
                    </a:prstClr>
                  </a:outerShdw>
                </a:effectLst>
              </a:defRPr>
            </a:lvl1pPr>
          </a:lstStyle>
          <a:p>
            <a:r>
              <a:rPr lang="en-US"/>
              <a:t>Click to add quote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EF0CE46-C0A1-DD4A-B07B-2DDC6CC30C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41985" y="4992612"/>
            <a:ext cx="6773303" cy="744046"/>
          </a:xfrm>
          <a:prstGeom prst="rect">
            <a:avLst/>
          </a:prstGeom>
          <a:noFill/>
        </p:spPr>
        <p:txBody>
          <a:bodyPr rIns="72000" anchor="t"/>
          <a:lstStyle>
            <a:lvl1pPr marL="0" indent="0" algn="r">
              <a:buNone/>
              <a:defRPr sz="2000" b="1" i="0" cap="none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 algn="r">
              <a:buNone/>
              <a:defRPr sz="2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add name</a:t>
            </a:r>
          </a:p>
          <a:p>
            <a:pPr lvl="1"/>
            <a:r>
              <a:rPr lang="en-US"/>
              <a:t>Click to add job title or company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427E0E34-77FE-D844-B224-05D60E2C3D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66283" y="558272"/>
            <a:ext cx="1092200" cy="1312862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en-US" sz="16600" b="1" i="0" kern="1200" baseline="0" dirty="0">
                <a:solidFill>
                  <a:schemeClr val="bg1"/>
                </a:solidFill>
                <a:effectLst>
                  <a:outerShdw blurRad="304800" dist="38100" dir="6600000" sx="101000" sy="101000" algn="tl" rotWithShape="0">
                    <a:prstClr val="black">
                      <a:alpha val="27000"/>
                    </a:prstClr>
                  </a:outerShdw>
                </a:effectLst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C5913F8-38A0-7F47-B5A2-BE537048EA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29050" y="3745053"/>
            <a:ext cx="1092200" cy="937013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en-US" sz="9600" b="1" i="0" kern="1200" baseline="0" dirty="0">
                <a:solidFill>
                  <a:schemeClr val="bg1"/>
                </a:solidFill>
                <a:effectLst>
                  <a:outerShdw blurRad="304800" dist="38100" dir="6600000" sx="101000" sy="101000" algn="tl" rotWithShape="0">
                    <a:prstClr val="black">
                      <a:alpha val="27000"/>
                    </a:prstClr>
                  </a:outerShdw>
                </a:effectLst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D9D4C9-0409-AA4D-9F08-66CAF7AB36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94" y="223"/>
            <a:ext cx="12191207" cy="63450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7868A6-4854-AF4E-8280-139DCAF6A6A1}"/>
              </a:ext>
            </a:extLst>
          </p:cNvPr>
          <p:cNvSpPr txBox="1"/>
          <p:nvPr/>
        </p:nvSpPr>
        <p:spPr>
          <a:xfrm>
            <a:off x="0" y="-414211"/>
            <a:ext cx="5481946" cy="234234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2"/>
            </a:solidFill>
          </a:ln>
        </p:spPr>
        <p:txBody>
          <a:bodyPr wrap="square" rtlCol="0" anchor="ctr">
            <a:noAutofit/>
          </a:bodyPr>
          <a:lstStyle/>
          <a:p>
            <a:pPr marL="0" indent="0" algn="ctr">
              <a:buNone/>
            </a:pPr>
            <a:r>
              <a:rPr lang="en-US" sz="1000" b="1" spc="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CONTACT CREATIVE SERVICES TO REQUEST ALTERNATIVE IMAGES</a:t>
            </a:r>
          </a:p>
        </p:txBody>
      </p:sp>
    </p:spTree>
    <p:extLst>
      <p:ext uri="{BB962C8B-B14F-4D97-AF65-F5344CB8AC3E}">
        <p14:creationId xmlns:p14="http://schemas.microsoft.com/office/powerpoint/2010/main" val="30614330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63134486-C799-B84A-9321-CD6C72A75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DD6E01-6FCC-2F43-AE99-21C8E117D012}"/>
              </a:ext>
            </a:extLst>
          </p:cNvPr>
          <p:cNvCxnSpPr/>
          <p:nvPr/>
        </p:nvCxnSpPr>
        <p:spPr>
          <a:xfrm>
            <a:off x="0" y="634184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3F5295C0-D13A-CC44-8189-17A4AC13C0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711" y="152401"/>
            <a:ext cx="11638578" cy="9731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B9E9EE-BF4F-E049-BB5F-5AA54C2A0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D8639-0380-4A8E-B895-468C96F6870F}" type="datetimeFigureOut">
              <a:rPr lang="en-IN" smtClean="0"/>
              <a:t>29-02-2024</a:t>
            </a:fld>
            <a:endParaRPr lang="en-IN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9DD08BE4-1B87-4446-A067-4900FF453747}"/>
              </a:ext>
            </a:extLst>
          </p:cNvPr>
          <p:cNvSpPr txBox="1">
            <a:spLocks/>
          </p:cNvSpPr>
          <p:nvPr/>
        </p:nvSpPr>
        <p:spPr>
          <a:xfrm>
            <a:off x="7455919" y="6483600"/>
            <a:ext cx="4114800" cy="26423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indent="0" algn="l" rtl="0" eaLnBrk="1" fontAlgn="base" hangingPunct="1">
              <a:lnSpc>
                <a:spcPct val="100000"/>
              </a:lnSpc>
              <a:spcBef>
                <a:spcPts val="800"/>
              </a:spcBef>
              <a:spcAft>
                <a:spcPts val="30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222250" indent="-21272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j-lt"/>
                <a:ea typeface="ＭＳ Ｐゴシック" charset="0"/>
                <a:cs typeface="HelveticaNeueLT Std"/>
              </a:defRPr>
            </a:lvl2pPr>
            <a:lvl3pPr marL="468000" indent="-2268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ＭＳ Ｐゴシック" charset="0"/>
                <a:cs typeface="HelveticaNeueLT Std"/>
              </a:defRPr>
            </a:lvl3pPr>
            <a:lvl4pPr marL="666000" indent="-2124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tabLst/>
              <a:defRPr lang="en-US" sz="1400" kern="1200" dirty="0" smtClean="0">
                <a:solidFill>
                  <a:schemeClr val="tx1"/>
                </a:solidFill>
                <a:latin typeface="+mj-lt"/>
                <a:ea typeface="ＭＳ Ｐゴシック" charset="0"/>
                <a:cs typeface="HelveticaNeueLT Std"/>
              </a:defRPr>
            </a:lvl4pPr>
            <a:lvl5pPr marL="666000" indent="-2124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tabLst/>
              <a:defRPr lang="en-US" sz="1400" kern="1200" dirty="0" smtClean="0">
                <a:solidFill>
                  <a:schemeClr val="tx1"/>
                </a:solidFill>
                <a:latin typeface="+mj-lt"/>
                <a:ea typeface="ＭＳ Ｐゴシック" charset="0"/>
                <a:cs typeface="HelveticaNeueLT Std"/>
              </a:defRPr>
            </a:lvl5pPr>
            <a:lvl6pPr marL="666000" indent="-212400" algn="l" defTabSz="1219124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SzPct val="85000"/>
              <a:buFont typeface="Wingdings" pitchFamily="2" charset="2"/>
              <a:buChar char="§"/>
              <a:tabLst/>
              <a:defRPr lang="en-US" sz="1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666000" indent="-212400" algn="l" defTabSz="1219124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SzPct val="85000"/>
              <a:buFont typeface="Wingdings" pitchFamily="2" charset="2"/>
              <a:buChar char="§"/>
              <a:tabLst/>
              <a:defRPr lang="en-US" sz="1400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666000" indent="-212400" algn="l" defTabSz="1219124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SzPct val="85000"/>
              <a:buFont typeface="Wingdings" pitchFamily="2" charset="2"/>
              <a:buChar char="§"/>
              <a:defRPr lang="en-US" sz="1400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666000" indent="-212400" algn="l" defTabSz="1219124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SzPct val="85000"/>
              <a:buFont typeface="Wingdings" pitchFamily="2" charset="2"/>
              <a:buChar char="§"/>
              <a:defRPr lang="en-US" sz="1400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algn="r" defTabSz="457200">
              <a:buClr>
                <a:srgbClr val="00008B"/>
              </a:buClr>
            </a:pPr>
            <a:r>
              <a:rPr lang="en-US" sz="800">
                <a:solidFill>
                  <a:schemeClr val="bg1"/>
                </a:solidFill>
                <a:cs typeface="Arial" charset="0"/>
              </a:rPr>
              <a:t>OpenText ©2021 All rights reserved</a:t>
            </a:r>
            <a:endParaRPr lang="en-US" sz="8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C1524786-C3B4-0F4C-9DD1-A89CB20561BF}"/>
              </a:ext>
            </a:extLst>
          </p:cNvPr>
          <p:cNvSpPr txBox="1">
            <a:spLocks/>
          </p:cNvSpPr>
          <p:nvPr/>
        </p:nvSpPr>
        <p:spPr>
          <a:xfrm>
            <a:off x="11570719" y="6483600"/>
            <a:ext cx="344570" cy="2642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indent="0" algn="r" rtl="0" eaLnBrk="1" fontAlgn="base" hangingPunct="1">
              <a:lnSpc>
                <a:spcPct val="100000"/>
              </a:lnSpc>
              <a:spcBef>
                <a:spcPts val="800"/>
              </a:spcBef>
              <a:spcAft>
                <a:spcPts val="30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defRPr sz="80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222250" indent="-21272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j-lt"/>
                <a:ea typeface="ＭＳ Ｐゴシック" charset="0"/>
                <a:cs typeface="HelveticaNeueLT Std"/>
              </a:defRPr>
            </a:lvl2pPr>
            <a:lvl3pPr marL="468000" indent="-2268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ＭＳ Ｐゴシック" charset="0"/>
                <a:cs typeface="HelveticaNeueLT Std"/>
              </a:defRPr>
            </a:lvl3pPr>
            <a:lvl4pPr marL="666000" indent="-2124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tabLst/>
              <a:defRPr lang="en-US" sz="1400" kern="1200" dirty="0" smtClean="0">
                <a:solidFill>
                  <a:schemeClr val="tx1"/>
                </a:solidFill>
                <a:latin typeface="+mj-lt"/>
                <a:ea typeface="ＭＳ Ｐゴシック" charset="0"/>
                <a:cs typeface="HelveticaNeueLT Std"/>
              </a:defRPr>
            </a:lvl4pPr>
            <a:lvl5pPr marL="666000" indent="-2124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tabLst/>
              <a:defRPr lang="en-US" sz="1400" kern="1200" dirty="0" smtClean="0">
                <a:solidFill>
                  <a:schemeClr val="tx1"/>
                </a:solidFill>
                <a:latin typeface="+mj-lt"/>
                <a:ea typeface="ＭＳ Ｐゴシック" charset="0"/>
                <a:cs typeface="HelveticaNeueLT Std"/>
              </a:defRPr>
            </a:lvl5pPr>
            <a:lvl6pPr marL="666000" indent="-212400" algn="l" defTabSz="1219124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SzPct val="85000"/>
              <a:buFont typeface="Wingdings" pitchFamily="2" charset="2"/>
              <a:buChar char="§"/>
              <a:tabLst/>
              <a:defRPr lang="en-US" sz="1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666000" indent="-212400" algn="l" defTabSz="1219124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SzPct val="85000"/>
              <a:buFont typeface="Wingdings" pitchFamily="2" charset="2"/>
              <a:buChar char="§"/>
              <a:tabLst/>
              <a:defRPr lang="en-US" sz="1400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666000" indent="-212400" algn="l" defTabSz="1219124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SzPct val="85000"/>
              <a:buFont typeface="Wingdings" pitchFamily="2" charset="2"/>
              <a:buChar char="§"/>
              <a:defRPr lang="en-US" sz="1400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666000" indent="-212400" algn="l" defTabSz="1219124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SzPct val="85000"/>
              <a:buFont typeface="Wingdings" pitchFamily="2" charset="2"/>
              <a:buChar char="§"/>
              <a:defRPr lang="en-US" sz="1400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fld id="{3C1D921F-663F-5D4C-BF56-776C1B867DF7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9B69626-C8AB-FD4F-BCFA-4E27051A6938}"/>
              </a:ext>
            </a:extLst>
          </p:cNvPr>
          <p:cNvCxnSpPr/>
          <p:nvPr/>
        </p:nvCxnSpPr>
        <p:spPr>
          <a:xfrm>
            <a:off x="0" y="634184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">
            <a:extLst>
              <a:ext uri="{FF2B5EF4-FFF2-40B4-BE49-F238E27FC236}">
                <a16:creationId xmlns:a16="http://schemas.microsoft.com/office/drawing/2014/main" id="{53216C01-8750-BC46-ACCA-ACEBF9F2E11F}"/>
              </a:ext>
            </a:extLst>
          </p:cNvPr>
          <p:cNvSpPr txBox="1">
            <a:spLocks/>
          </p:cNvSpPr>
          <p:nvPr/>
        </p:nvSpPr>
        <p:spPr>
          <a:xfrm>
            <a:off x="7455919" y="6483600"/>
            <a:ext cx="4114800" cy="26423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indent="0" algn="l" rtl="0" eaLnBrk="1" fontAlgn="base" hangingPunct="1">
              <a:lnSpc>
                <a:spcPct val="100000"/>
              </a:lnSpc>
              <a:spcBef>
                <a:spcPts val="800"/>
              </a:spcBef>
              <a:spcAft>
                <a:spcPts val="30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222250" indent="-21272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j-lt"/>
                <a:ea typeface="ＭＳ Ｐゴシック" charset="0"/>
                <a:cs typeface="HelveticaNeueLT Std"/>
              </a:defRPr>
            </a:lvl2pPr>
            <a:lvl3pPr marL="468000" indent="-2268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ＭＳ Ｐゴシック" charset="0"/>
                <a:cs typeface="HelveticaNeueLT Std"/>
              </a:defRPr>
            </a:lvl3pPr>
            <a:lvl4pPr marL="666000" indent="-2124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tabLst/>
              <a:defRPr lang="en-US" sz="1400" kern="1200" dirty="0" smtClean="0">
                <a:solidFill>
                  <a:schemeClr val="tx1"/>
                </a:solidFill>
                <a:latin typeface="+mj-lt"/>
                <a:ea typeface="ＭＳ Ｐゴシック" charset="0"/>
                <a:cs typeface="HelveticaNeueLT Std"/>
              </a:defRPr>
            </a:lvl4pPr>
            <a:lvl5pPr marL="666000" indent="-2124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tabLst/>
              <a:defRPr lang="en-US" sz="1400" kern="1200" dirty="0" smtClean="0">
                <a:solidFill>
                  <a:schemeClr val="tx1"/>
                </a:solidFill>
                <a:latin typeface="+mj-lt"/>
                <a:ea typeface="ＭＳ Ｐゴシック" charset="0"/>
                <a:cs typeface="HelveticaNeueLT Std"/>
              </a:defRPr>
            </a:lvl5pPr>
            <a:lvl6pPr marL="666000" indent="-212400" algn="l" defTabSz="1219124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SzPct val="85000"/>
              <a:buFont typeface="Wingdings" pitchFamily="2" charset="2"/>
              <a:buChar char="§"/>
              <a:tabLst/>
              <a:defRPr lang="en-US" sz="1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666000" indent="-212400" algn="l" defTabSz="1219124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SzPct val="85000"/>
              <a:buFont typeface="Wingdings" pitchFamily="2" charset="2"/>
              <a:buChar char="§"/>
              <a:tabLst/>
              <a:defRPr lang="en-US" sz="1400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666000" indent="-212400" algn="l" defTabSz="1219124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SzPct val="85000"/>
              <a:buFont typeface="Wingdings" pitchFamily="2" charset="2"/>
              <a:buChar char="§"/>
              <a:defRPr lang="en-US" sz="1400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666000" indent="-212400" algn="l" defTabSz="1219124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SzPct val="85000"/>
              <a:buFont typeface="Wingdings" pitchFamily="2" charset="2"/>
              <a:buChar char="§"/>
              <a:defRPr lang="en-US" sz="1400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algn="r" defTabSz="457200">
              <a:buClr>
                <a:srgbClr val="00008B"/>
              </a:buClr>
            </a:pPr>
            <a:r>
              <a:rPr lang="en-US" sz="800" dirty="0">
                <a:solidFill>
                  <a:schemeClr val="bg1"/>
                </a:solidFill>
                <a:cs typeface="Arial" charset="0"/>
              </a:rPr>
              <a:t>OpenText ©2023 All rights reserved</a:t>
            </a:r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5EDD3647-BC57-EE48-914D-F77061864D4B}"/>
              </a:ext>
            </a:extLst>
          </p:cNvPr>
          <p:cNvSpPr txBox="1">
            <a:spLocks/>
          </p:cNvSpPr>
          <p:nvPr/>
        </p:nvSpPr>
        <p:spPr>
          <a:xfrm>
            <a:off x="11570719" y="6483600"/>
            <a:ext cx="344570" cy="2642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indent="0" algn="r" rtl="0" eaLnBrk="1" fontAlgn="base" hangingPunct="1">
              <a:lnSpc>
                <a:spcPct val="100000"/>
              </a:lnSpc>
              <a:spcBef>
                <a:spcPts val="800"/>
              </a:spcBef>
              <a:spcAft>
                <a:spcPts val="30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defRPr sz="80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222250" indent="-21272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j-lt"/>
                <a:ea typeface="ＭＳ Ｐゴシック" charset="0"/>
                <a:cs typeface="HelveticaNeueLT Std"/>
              </a:defRPr>
            </a:lvl2pPr>
            <a:lvl3pPr marL="468000" indent="-2268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ＭＳ Ｐゴシック" charset="0"/>
                <a:cs typeface="HelveticaNeueLT Std"/>
              </a:defRPr>
            </a:lvl3pPr>
            <a:lvl4pPr marL="666000" indent="-2124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tabLst/>
              <a:defRPr lang="en-US" sz="1400" kern="1200" dirty="0" smtClean="0">
                <a:solidFill>
                  <a:schemeClr val="tx1"/>
                </a:solidFill>
                <a:latin typeface="+mj-lt"/>
                <a:ea typeface="ＭＳ Ｐゴシック" charset="0"/>
                <a:cs typeface="HelveticaNeueLT Std"/>
              </a:defRPr>
            </a:lvl4pPr>
            <a:lvl5pPr marL="666000" indent="-2124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tabLst/>
              <a:defRPr lang="en-US" sz="1400" kern="1200" dirty="0" smtClean="0">
                <a:solidFill>
                  <a:schemeClr val="tx1"/>
                </a:solidFill>
                <a:latin typeface="+mj-lt"/>
                <a:ea typeface="ＭＳ Ｐゴシック" charset="0"/>
                <a:cs typeface="HelveticaNeueLT Std"/>
              </a:defRPr>
            </a:lvl5pPr>
            <a:lvl6pPr marL="666000" indent="-212400" algn="l" defTabSz="1219124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SzPct val="85000"/>
              <a:buFont typeface="Wingdings" pitchFamily="2" charset="2"/>
              <a:buChar char="§"/>
              <a:tabLst/>
              <a:defRPr lang="en-US" sz="1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666000" indent="-212400" algn="l" defTabSz="1219124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SzPct val="85000"/>
              <a:buFont typeface="Wingdings" pitchFamily="2" charset="2"/>
              <a:buChar char="§"/>
              <a:tabLst/>
              <a:defRPr lang="en-US" sz="1400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666000" indent="-212400" algn="l" defTabSz="1219124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SzPct val="85000"/>
              <a:buFont typeface="Wingdings" pitchFamily="2" charset="2"/>
              <a:buChar char="§"/>
              <a:defRPr lang="en-US" sz="1400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666000" indent="-212400" algn="l" defTabSz="1219124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SzPct val="85000"/>
              <a:buFont typeface="Wingdings" pitchFamily="2" charset="2"/>
              <a:buChar char="§"/>
              <a:defRPr lang="en-US" sz="1400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fld id="{3C1D921F-663F-5D4C-BF56-776C1B867DF7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36E5A77-75CA-CD4B-8298-59554A363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11" y="6509177"/>
            <a:ext cx="2567758" cy="21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55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cene, road&#10;&#10;Description automatically generated">
            <a:extLst>
              <a:ext uri="{FF2B5EF4-FFF2-40B4-BE49-F238E27FC236}">
                <a16:creationId xmlns:a16="http://schemas.microsoft.com/office/drawing/2014/main" id="{26711D9E-C695-7141-8222-842D7C922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1913CE-095A-EB40-9353-23B1AC26A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49" y="6496646"/>
            <a:ext cx="2567758" cy="21704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6B84FE1-4F9B-FB47-868C-9D7C324D4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91" y="3329098"/>
            <a:ext cx="10932237" cy="84124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E648B9-909E-1148-833B-86CE913BB54C}"/>
              </a:ext>
            </a:extLst>
          </p:cNvPr>
          <p:cNvSpPr txBox="1"/>
          <p:nvPr/>
        </p:nvSpPr>
        <p:spPr>
          <a:xfrm>
            <a:off x="628691" y="5766745"/>
            <a:ext cx="109322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3000" b="1" err="1">
                <a:solidFill>
                  <a:schemeClr val="bg1"/>
                </a:solidFill>
                <a:latin typeface="+mj-lt"/>
                <a:ea typeface="Lato" charset="0"/>
                <a:cs typeface="Lato" charset="0"/>
              </a:rPr>
              <a:t>opentext.com</a:t>
            </a:r>
            <a:endParaRPr lang="en-US" sz="3000" b="1">
              <a:solidFill>
                <a:schemeClr val="bg1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6BE28E-954D-8A4F-BCE6-4DA2767EDF20}"/>
              </a:ext>
            </a:extLst>
          </p:cNvPr>
          <p:cNvSpPr txBox="1"/>
          <p:nvPr/>
        </p:nvSpPr>
        <p:spPr>
          <a:xfrm>
            <a:off x="628691" y="5766745"/>
            <a:ext cx="109322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3000" b="1" err="1">
                <a:solidFill>
                  <a:schemeClr val="bg1"/>
                </a:solidFill>
                <a:latin typeface="+mj-lt"/>
                <a:ea typeface="Lato" charset="0"/>
                <a:cs typeface="Lato" charset="0"/>
              </a:rPr>
              <a:t>opentext.com</a:t>
            </a:r>
            <a:endParaRPr lang="en-US" sz="3000" b="1">
              <a:solidFill>
                <a:schemeClr val="bg1"/>
              </a:solidFill>
              <a:latin typeface="+mj-lt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622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DD6E01-6FCC-2F43-AE99-21C8E117D012}"/>
              </a:ext>
            </a:extLst>
          </p:cNvPr>
          <p:cNvCxnSpPr/>
          <p:nvPr/>
        </p:nvCxnSpPr>
        <p:spPr>
          <a:xfrm>
            <a:off x="0" y="634184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3F5295C0-D13A-CC44-8189-17A4AC13C0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3525" y="152401"/>
            <a:ext cx="11651764" cy="973138"/>
          </a:xfrm>
        </p:spPr>
        <p:txBody>
          <a:bodyPr/>
          <a:lstStyle/>
          <a:p>
            <a:r>
              <a:rPr lang="en-US" dirty="0"/>
              <a:t>Click to add 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D545DD-AEDF-3C4F-9EC7-AB6A827D4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D8639-0380-4A8E-B895-468C96F6870F}" type="datetimeFigureOut">
              <a:rPr lang="en-IN" smtClean="0"/>
              <a:t>29-02-2024</a:t>
            </a:fld>
            <a:endParaRPr lang="en-IN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D78F57F-F8EC-DF4D-A2E9-05360350F155}"/>
              </a:ext>
            </a:extLst>
          </p:cNvPr>
          <p:cNvCxnSpPr/>
          <p:nvPr/>
        </p:nvCxnSpPr>
        <p:spPr>
          <a:xfrm>
            <a:off x="0" y="634184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8980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hank You Second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ene, road&#10;&#10;Description automatically generated">
            <a:extLst>
              <a:ext uri="{FF2B5EF4-FFF2-40B4-BE49-F238E27FC236}">
                <a16:creationId xmlns:a16="http://schemas.microsoft.com/office/drawing/2014/main" id="{FCE26006-D415-BD44-ABE1-FB918B0D6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44A8FB-89E5-5844-BAB6-E5FC4EE9B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53" y="609778"/>
            <a:ext cx="6338434" cy="53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4237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ission /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BE13A4-C793-4649-A719-B7BB3ADDC3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" y="0"/>
            <a:ext cx="12191207" cy="63452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733DFA-5A1C-EA4C-B851-25D99ED561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3525" y="557939"/>
            <a:ext cx="11651764" cy="5311579"/>
          </a:xfrm>
          <a:noFill/>
        </p:spPr>
        <p:txBody>
          <a:bodyPr lIns="90000" anchor="ctr"/>
          <a:lstStyle>
            <a:lvl1pPr algn="ctr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mission or vision statement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28F58F3-F4DC-1643-8475-D1407A5ED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D8639-0380-4A8E-B895-468C96F6870F}" type="datetimeFigureOut">
              <a:rPr lang="en-IN" smtClean="0"/>
              <a:t>29-02-2024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11365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ero Statem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1762EBF-E0D7-8245-9003-E6DC25C5B17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1"/>
            <a:ext cx="12192000" cy="6341844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800"/>
              </a:spcBef>
              <a:spcAft>
                <a:spcPts val="300"/>
              </a:spcAft>
              <a:buClr>
                <a:schemeClr val="accent2"/>
              </a:buClr>
              <a:buSzPct val="105000"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800"/>
              </a:spcBef>
              <a:spcAft>
                <a:spcPts val="300"/>
              </a:spcAft>
              <a:buClr>
                <a:schemeClr val="accent2"/>
              </a:buClr>
              <a:buSzPct val="10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Drag and drop image onto slide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3A6F8CA-EB29-7B4C-8C88-14F0FA8683CF}"/>
              </a:ext>
            </a:extLst>
          </p:cNvPr>
          <p:cNvGrpSpPr/>
          <p:nvPr/>
        </p:nvGrpSpPr>
        <p:grpSpPr>
          <a:xfrm>
            <a:off x="12495015" y="152400"/>
            <a:ext cx="2874210" cy="6370984"/>
            <a:chOff x="12457693" y="0"/>
            <a:chExt cx="2874210" cy="637098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EF4B2B0-BF85-6749-9807-1542F0D260A9}"/>
                </a:ext>
              </a:extLst>
            </p:cNvPr>
            <p:cNvSpPr/>
            <p:nvPr userDrawn="1"/>
          </p:nvSpPr>
          <p:spPr>
            <a:xfrm>
              <a:off x="12457693" y="0"/>
              <a:ext cx="2798651" cy="637098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B969EFC-6015-994F-AAAE-36B45550D796}"/>
                </a:ext>
              </a:extLst>
            </p:cNvPr>
            <p:cNvSpPr txBox="1"/>
            <p:nvPr userDrawn="1"/>
          </p:nvSpPr>
          <p:spPr>
            <a:xfrm>
              <a:off x="12613762" y="150289"/>
              <a:ext cx="1695977" cy="152349"/>
            </a:xfrm>
            <a:prstGeom prst="rect">
              <a:avLst/>
            </a:prstGeom>
          </p:spPr>
          <p:txBody>
            <a:bodyPr vert="horz" wrap="none" lIns="0" tIns="0" rIns="0" bIns="0" rtlCol="0" anchor="t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accent2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pPr marL="0" lvl="0" indent="0">
                <a:buNone/>
              </a:pPr>
              <a:r>
                <a:rPr lang="en-US">
                  <a:solidFill>
                    <a:schemeClr val="bg1"/>
                  </a:solidFill>
                </a:rPr>
                <a:t>HOW TO ADD AN IMAGE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F857ABE-281D-204A-961D-D55C5A4EEC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613762" y="352906"/>
              <a:ext cx="175538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6349B6-CD87-3C40-A671-7A1B3EDBFBDB}"/>
                </a:ext>
              </a:extLst>
            </p:cNvPr>
            <p:cNvSpPr txBox="1"/>
            <p:nvPr userDrawn="1"/>
          </p:nvSpPr>
          <p:spPr>
            <a:xfrm>
              <a:off x="12776177" y="496513"/>
              <a:ext cx="2297338" cy="421654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defPPr>
                <a:defRPr lang="en-US"/>
              </a:defPPr>
              <a:lvl1pPr lvl="0">
                <a:spcBef>
                  <a:spcPts val="900"/>
                </a:spcBef>
                <a:spcAft>
                  <a:spcPts val="300"/>
                </a:spcAft>
                <a:defRPr sz="800" b="1" cap="all" spc="20" baseline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0" lvl="1" indent="0">
                <a:lnSpc>
                  <a:spcPct val="90000"/>
                </a:lnSpc>
                <a:spcAft>
                  <a:spcPts val="300"/>
                </a:spcAft>
                <a:tabLst/>
                <a:defRPr sz="12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113" lvl="2" indent="0">
                <a:spcBef>
                  <a:spcPts val="300"/>
                </a:spcBef>
                <a:buFont typeface="Wingdings" pitchFamily="2" charset="2"/>
                <a:buNone/>
                <a:tabLst/>
                <a:defRPr sz="800">
                  <a:solidFill>
                    <a:schemeClr val="bg1">
                      <a:lumMod val="85000"/>
                    </a:schemeClr>
                  </a:solidFill>
                </a:defRPr>
              </a:lvl3pPr>
            </a:lstStyle>
            <a:p>
              <a:pPr marL="0" lvl="0" indent="0">
                <a:buFont typeface="Arial" panose="020B0604020202020204" pitchFamily="34" charset="0"/>
                <a:buNone/>
              </a:pPr>
              <a:r>
                <a:rPr lang="en-US" sz="600" b="1"/>
                <a:t>Method 1: </a:t>
              </a:r>
              <a:r>
                <a:rPr lang="en-US" sz="600" b="0"/>
                <a:t>DRAG &amp; DROP</a:t>
              </a:r>
            </a:p>
            <a:p>
              <a:pPr lvl="1">
                <a:buNone/>
              </a:pPr>
              <a:r>
                <a:rPr lang="en-US" sz="1050"/>
                <a:t>On an empty master layout, drag and drop an image onto the slide.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2F3C8DC-0EB1-A54A-9CC4-B7E9EB96D6B5}"/>
                </a:ext>
              </a:extLst>
            </p:cNvPr>
            <p:cNvGrpSpPr/>
            <p:nvPr userDrawn="1"/>
          </p:nvGrpSpPr>
          <p:grpSpPr>
            <a:xfrm>
              <a:off x="12596752" y="2653788"/>
              <a:ext cx="2735151" cy="2087177"/>
              <a:chOff x="12596752" y="5446684"/>
              <a:chExt cx="2735151" cy="208717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C20CD52-3955-584F-A4C5-5ABDC961B346}"/>
                  </a:ext>
                </a:extLst>
              </p:cNvPr>
              <p:cNvGrpSpPr/>
              <p:nvPr userDrawn="1"/>
            </p:nvGrpSpPr>
            <p:grpSpPr>
              <a:xfrm>
                <a:off x="12596752" y="5446684"/>
                <a:ext cx="2735151" cy="2087177"/>
                <a:chOff x="12596752" y="3550835"/>
                <a:chExt cx="2735151" cy="2087177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F771F22C-7095-2046-98D8-7F526D021947}"/>
                    </a:ext>
                  </a:extLst>
                </p:cNvPr>
                <p:cNvSpPr/>
                <p:nvPr userDrawn="1"/>
              </p:nvSpPr>
              <p:spPr>
                <a:xfrm>
                  <a:off x="12596752" y="3550835"/>
                  <a:ext cx="2735151" cy="2087177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5F8D0D1-E25C-514F-B0F6-009FE88EDA7B}"/>
                    </a:ext>
                  </a:extLst>
                </p:cNvPr>
                <p:cNvSpPr txBox="1"/>
                <p:nvPr userDrawn="1"/>
              </p:nvSpPr>
              <p:spPr>
                <a:xfrm>
                  <a:off x="12771990" y="4875845"/>
                  <a:ext cx="2422981" cy="498598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t">
                  <a:spAutoFit/>
                </a:bodyPr>
                <a:lstStyle/>
                <a:p>
                  <a:pPr marL="3175" lvl="1" indent="0" algn="l" defTabSz="914400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300"/>
                    </a:spcAft>
                    <a:buFont typeface="Wingdings" pitchFamily="2" charset="2"/>
                    <a:buNone/>
                    <a:tabLst/>
                    <a:defRPr/>
                  </a:pPr>
                  <a:r>
                    <a:rPr lang="en-US" sz="900" kern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Deleting the image may bring the image placeholder to the top layer, covering your text. Right-click on the placeholder and choose “Send to Back”.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C5FEE07-2797-9841-AF3F-7B02EA44BEC6}"/>
                    </a:ext>
                  </a:extLst>
                </p:cNvPr>
                <p:cNvSpPr txBox="1"/>
                <p:nvPr userDrawn="1"/>
              </p:nvSpPr>
              <p:spPr>
                <a:xfrm>
                  <a:off x="12771991" y="3940775"/>
                  <a:ext cx="2156990" cy="812017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t">
                  <a:spAutoFit/>
                </a:bodyPr>
                <a:lstStyle/>
                <a:p>
                  <a:pPr marL="0" indent="0" algn="l" defTabSz="914400" rtl="0" eaLnBrk="1" latinLnBrk="0" hangingPunct="1">
                    <a:spcBef>
                      <a:spcPts val="200"/>
                    </a:spcBef>
                    <a:buNone/>
                  </a:pPr>
                  <a:r>
                    <a:rPr lang="en-US" sz="900" b="1" kern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First, delete the existing image to reset the photo placeholder functionality. </a:t>
                  </a:r>
                  <a:r>
                    <a:rPr lang="en-US" sz="900" b="0" kern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You may need to shift the gradient aside in order to do this. </a:t>
                  </a:r>
                </a:p>
                <a:p>
                  <a:pPr marL="0" indent="0" algn="l" defTabSz="914400" rtl="0" eaLnBrk="1" latinLnBrk="0" hangingPunct="1">
                    <a:spcBef>
                      <a:spcPts val="200"/>
                    </a:spcBef>
                    <a:buNone/>
                  </a:pPr>
                  <a:r>
                    <a:rPr lang="en-US" sz="900" b="0" kern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Second, use one of the methods outlined above to add a new photo. 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1BA9531-EC5F-D348-A85B-1F3BE61794D3}"/>
                    </a:ext>
                  </a:extLst>
                </p:cNvPr>
                <p:cNvSpPr txBox="1"/>
                <p:nvPr userDrawn="1"/>
              </p:nvSpPr>
              <p:spPr>
                <a:xfrm>
                  <a:off x="12771990" y="5385156"/>
                  <a:ext cx="2422981" cy="124650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t">
                  <a:spAutoFit/>
                </a:bodyPr>
                <a:lstStyle/>
                <a:p>
                  <a:pPr marL="0" indent="0" algn="l" defTabSz="914400" rtl="0" eaLnBrk="1" latinLnBrk="0" hangingPunct="1">
                    <a:spcBef>
                      <a:spcPts val="200"/>
                    </a:spcBef>
                    <a:buNone/>
                  </a:pPr>
                  <a:r>
                    <a:rPr lang="en-US" sz="900" kern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You can now add a new image as normal.</a:t>
                  </a: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49FC18-348C-3841-A7B1-EEDE4ECECA73}"/>
                  </a:ext>
                </a:extLst>
              </p:cNvPr>
              <p:cNvSpPr txBox="1"/>
              <p:nvPr userDrawn="1"/>
            </p:nvSpPr>
            <p:spPr>
              <a:xfrm>
                <a:off x="12962943" y="5575485"/>
                <a:ext cx="2368960" cy="152349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/>
              <a:p>
                <a:pPr marL="0" indent="0" algn="l">
                  <a:buNone/>
                </a:pPr>
                <a:r>
                  <a:rPr lang="en-US" sz="1100">
                    <a:solidFill>
                      <a:schemeClr val="accent2"/>
                    </a:solidFill>
                    <a:latin typeface="Arial" charset="0"/>
                    <a:ea typeface="Arial" charset="0"/>
                    <a:cs typeface="Arial" charset="0"/>
                  </a:rPr>
                  <a:t>TIP: Change Image</a:t>
                </a: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BE07A37F-BC36-8141-9134-2D60B9BCDDB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756975" y="5585768"/>
                <a:ext cx="155227" cy="155227"/>
              </a:xfrm>
              <a:prstGeom prst="rect">
                <a:avLst/>
              </a:pr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1738F67-F841-DE42-B53F-A15AB7EF8263}"/>
                </a:ext>
              </a:extLst>
            </p:cNvPr>
            <p:cNvGrpSpPr/>
            <p:nvPr userDrawn="1"/>
          </p:nvGrpSpPr>
          <p:grpSpPr>
            <a:xfrm>
              <a:off x="12596752" y="4895098"/>
              <a:ext cx="2735151" cy="1280928"/>
              <a:chOff x="12596752" y="4090029"/>
              <a:chExt cx="2735151" cy="128092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763862F-B08E-3A4A-B63B-0F08304B80A9}"/>
                  </a:ext>
                </a:extLst>
              </p:cNvPr>
              <p:cNvSpPr/>
              <p:nvPr userDrawn="1"/>
            </p:nvSpPr>
            <p:spPr>
              <a:xfrm>
                <a:off x="12596752" y="4090029"/>
                <a:ext cx="2735151" cy="128092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DD6367C-0588-7B43-B808-760C7B6E2CA8}"/>
                  </a:ext>
                </a:extLst>
              </p:cNvPr>
              <p:cNvSpPr txBox="1"/>
              <p:nvPr userDrawn="1"/>
            </p:nvSpPr>
            <p:spPr>
              <a:xfrm>
                <a:off x="12962943" y="4218828"/>
                <a:ext cx="2368960" cy="152349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/>
              <a:p>
                <a:pPr marL="0" indent="0" algn="l">
                  <a:buNone/>
                </a:pPr>
                <a:r>
                  <a:rPr lang="en-US" sz="1100">
                    <a:solidFill>
                      <a:schemeClr val="accent2"/>
                    </a:solidFill>
                    <a:latin typeface="Arial" charset="0"/>
                    <a:ea typeface="Arial" charset="0"/>
                    <a:cs typeface="Arial" charset="0"/>
                  </a:rPr>
                  <a:t>TIP: Crop Image</a:t>
                </a:r>
              </a:p>
            </p:txBody>
          </p:sp>
          <p:pic>
            <p:nvPicPr>
              <p:cNvPr id="29" name="Graphic 28">
                <a:extLst>
                  <a:ext uri="{FF2B5EF4-FFF2-40B4-BE49-F238E27FC236}">
                    <a16:creationId xmlns:a16="http://schemas.microsoft.com/office/drawing/2014/main" id="{8EFBD302-5FB8-0241-8B29-359EEE31960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756975" y="4229111"/>
                <a:ext cx="155227" cy="155227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43F54A8-F6DF-774C-9ABE-A2BD51A7AF06}"/>
                  </a:ext>
                </a:extLst>
              </p:cNvPr>
              <p:cNvSpPr txBox="1"/>
              <p:nvPr userDrawn="1"/>
            </p:nvSpPr>
            <p:spPr>
              <a:xfrm>
                <a:off x="12756975" y="4483012"/>
                <a:ext cx="2384904" cy="738664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>
                <a:defPPr>
                  <a:defRPr lang="en-US"/>
                </a:defPPr>
                <a:lvl1pPr lvl="0">
                  <a:spcBef>
                    <a:spcPts val="1000"/>
                  </a:spcBef>
                  <a:spcAft>
                    <a:spcPts val="300"/>
                  </a:spcAft>
                  <a:defRPr sz="1050" b="0" cap="none" spc="0" baseline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134938" lvl="1" indent="-131763">
                  <a:lnSpc>
                    <a:spcPct val="90000"/>
                  </a:lnSpc>
                  <a:spcAft>
                    <a:spcPts val="300"/>
                  </a:spcAft>
                  <a:buFont typeface="Wingdings" pitchFamily="2" charset="2"/>
                  <a:buChar char="§"/>
                  <a:tabLst/>
                  <a:defRPr sz="90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113" lvl="2" indent="0">
                  <a:spcBef>
                    <a:spcPts val="300"/>
                  </a:spcBef>
                  <a:buFont typeface="Wingdings" pitchFamily="2" charset="2"/>
                  <a:buNone/>
                  <a:tabLst/>
                  <a:defRPr sz="800">
                    <a:solidFill>
                      <a:schemeClr val="bg1">
                        <a:lumMod val="85000"/>
                      </a:schemeClr>
                    </a:solidFill>
                  </a:defRPr>
                </a:lvl3pPr>
              </a:lstStyle>
              <a:p>
                <a:pPr marL="3175" lvl="1" indent="0">
                  <a:buNone/>
                  <a:defRPr/>
                </a:pPr>
                <a:r>
                  <a:rPr lang="en-US" sz="9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charset="0"/>
                    <a:cs typeface="Arial" charset="0"/>
                  </a:rPr>
                  <a:t>Right-click on the image.</a:t>
                </a:r>
              </a:p>
              <a:p>
                <a:pPr marL="3175" lvl="1" indent="0">
                  <a:buNone/>
                  <a:defRPr/>
                </a:pPr>
                <a:r>
                  <a:rPr lang="en-US" sz="9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charset="0"/>
                    <a:cs typeface="Arial" charset="0"/>
                  </a:rPr>
                  <a:t>Choose “Crop” from the menu. (       )</a:t>
                </a:r>
              </a:p>
              <a:p>
                <a:pPr marL="3175" lvl="1" indent="0">
                  <a:buNone/>
                  <a:defRPr/>
                </a:pPr>
                <a:r>
                  <a:rPr lang="en-US" sz="9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charset="0"/>
                    <a:cs typeface="Arial" charset="0"/>
                  </a:rPr>
                  <a:t>Adjust the size and position of the image.</a:t>
                </a:r>
              </a:p>
              <a:p>
                <a:pPr marL="3175" lvl="1" indent="0">
                  <a:buNone/>
                  <a:defRPr/>
                </a:pPr>
                <a:r>
                  <a:rPr lang="en-US" sz="9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charset="0"/>
                    <a:cs typeface="Arial" charset="0"/>
                  </a:rPr>
                  <a:t>Press Esc or click outside the image area to exit the cropping mode.</a:t>
                </a:r>
              </a:p>
            </p:txBody>
          </p: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556BAB2B-CC37-3343-9E88-87CF2EE18C54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4553978" y="4567445"/>
                <a:ext cx="136897" cy="213643"/>
              </a:xfrm>
              <a:prstGeom prst="rect">
                <a:avLst/>
              </a:prstGeom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B069F4C-8AD2-9246-B11A-D858D8BD55B6}"/>
                </a:ext>
              </a:extLst>
            </p:cNvPr>
            <p:cNvSpPr txBox="1">
              <a:spLocks noChangeAspect="1"/>
            </p:cNvSpPr>
            <p:nvPr userDrawn="1"/>
          </p:nvSpPr>
          <p:spPr>
            <a:xfrm>
              <a:off x="12577088" y="500436"/>
              <a:ext cx="114706" cy="114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vert="horz" wrap="none" lIns="0" tIns="0" rIns="0" bIns="0" rtlCol="0" anchor="ctr">
              <a:noAutofit/>
            </a:bodyPr>
            <a:lstStyle/>
            <a:p>
              <a:pPr marL="0" indent="0" algn="ctr">
                <a:buNone/>
              </a:pPr>
              <a:r>
                <a:rPr lang="en-US" sz="5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A2CD0A-D65C-EA4B-BD79-7328CBB7BABA}"/>
                </a:ext>
              </a:extLst>
            </p:cNvPr>
            <p:cNvSpPr txBox="1"/>
            <p:nvPr userDrawn="1"/>
          </p:nvSpPr>
          <p:spPr>
            <a:xfrm>
              <a:off x="12776177" y="1104602"/>
              <a:ext cx="2289935" cy="85792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defPPr>
                <a:defRPr lang="en-US"/>
              </a:defPPr>
              <a:lvl1pPr lvl="0">
                <a:spcBef>
                  <a:spcPts val="900"/>
                </a:spcBef>
                <a:spcAft>
                  <a:spcPts val="300"/>
                </a:spcAft>
                <a:defRPr sz="800" b="1" cap="all" spc="20" baseline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0" lvl="1" indent="0">
                <a:lnSpc>
                  <a:spcPct val="90000"/>
                </a:lnSpc>
                <a:spcAft>
                  <a:spcPts val="300"/>
                </a:spcAft>
                <a:tabLst/>
                <a:defRPr sz="12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113" lvl="2" indent="0">
                <a:spcBef>
                  <a:spcPts val="300"/>
                </a:spcBef>
                <a:buFont typeface="Wingdings" pitchFamily="2" charset="2"/>
                <a:buNone/>
                <a:tabLst/>
                <a:defRPr sz="800">
                  <a:solidFill>
                    <a:schemeClr val="bg1">
                      <a:lumMod val="85000"/>
                    </a:schemeClr>
                  </a:solidFill>
                </a:defRPr>
              </a:lvl3pPr>
            </a:lstStyle>
            <a:p>
              <a:pPr marL="0" lvl="0" indent="0">
                <a:buFont typeface="Arial" panose="020B0604020202020204" pitchFamily="34" charset="0"/>
                <a:buNone/>
              </a:pPr>
              <a:r>
                <a:rPr lang="en-US" sz="600"/>
                <a:t>Method 2: </a:t>
              </a:r>
              <a:r>
                <a:rPr lang="en-US" sz="600" b="0"/>
                <a:t>PLACEHOLDER ICON</a:t>
              </a:r>
            </a:p>
            <a:p>
              <a:pPr lvl="1">
                <a:buNone/>
              </a:pPr>
              <a:r>
                <a:rPr lang="en-US" sz="1050"/>
                <a:t>Click the image icon inside the placeholder to browse for an image. You may need to shift the gradient aside in order to access the placeholder icon.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577A331-35D8-0E4E-94C4-8D81EC99B7C7}"/>
                </a:ext>
              </a:extLst>
            </p:cNvPr>
            <p:cNvSpPr txBox="1"/>
            <p:nvPr userDrawn="1"/>
          </p:nvSpPr>
          <p:spPr>
            <a:xfrm>
              <a:off x="12776177" y="2045527"/>
              <a:ext cx="2016492" cy="415498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defPPr>
                <a:defRPr lang="en-US"/>
              </a:defPPr>
              <a:lvl1pPr lvl="0">
                <a:spcBef>
                  <a:spcPts val="1600"/>
                </a:spcBef>
                <a:spcAft>
                  <a:spcPts val="300"/>
                </a:spcAft>
                <a:defRPr sz="1050" b="0" cap="none" spc="0" baseline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134938" lvl="1" indent="-131763">
                <a:lnSpc>
                  <a:spcPct val="90000"/>
                </a:lnSpc>
                <a:spcAft>
                  <a:spcPts val="300"/>
                </a:spcAft>
                <a:buFont typeface="Wingdings" pitchFamily="2" charset="2"/>
                <a:buChar char="§"/>
                <a:tabLst/>
                <a:defRPr sz="9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113" lvl="2" indent="0">
                <a:spcBef>
                  <a:spcPts val="300"/>
                </a:spcBef>
                <a:buFont typeface="Wingdings" pitchFamily="2" charset="2"/>
                <a:buNone/>
                <a:tabLst/>
                <a:defRPr sz="800">
                  <a:solidFill>
                    <a:schemeClr val="bg1">
                      <a:lumMod val="85000"/>
                    </a:schemeClr>
                  </a:solidFill>
                </a:defRPr>
              </a:lvl3pPr>
            </a:lstStyle>
            <a:p>
              <a:pPr lvl="2"/>
              <a:r>
                <a:rPr lang="en-US" sz="900"/>
                <a:t>Note: If the photo covers your text after you drop it in, simply right click the photo and select ‘Send to Back’.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63C2DA6-AE93-3E49-87C1-AD34E5C1951B}"/>
                </a:ext>
              </a:extLst>
            </p:cNvPr>
            <p:cNvSpPr txBox="1">
              <a:spLocks noChangeAspect="1"/>
            </p:cNvSpPr>
            <p:nvPr userDrawn="1"/>
          </p:nvSpPr>
          <p:spPr>
            <a:xfrm>
              <a:off x="12577088" y="1111659"/>
              <a:ext cx="114706" cy="114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vert="horz" wrap="none" lIns="0" tIns="0" rIns="0" bIns="0" rtlCol="0" anchor="ctr">
              <a:noAutofit/>
            </a:bodyPr>
            <a:lstStyle/>
            <a:p>
              <a:pPr marL="0" indent="0" algn="ctr">
                <a:buNone/>
              </a:pPr>
              <a:r>
                <a:rPr lang="en-US" sz="5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63CBDF1-AD68-0547-8D1F-E199906767F1}"/>
              </a:ext>
            </a:extLst>
          </p:cNvPr>
          <p:cNvSpPr txBox="1"/>
          <p:nvPr/>
        </p:nvSpPr>
        <p:spPr>
          <a:xfrm>
            <a:off x="0" y="-414211"/>
            <a:ext cx="5481946" cy="234234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2"/>
            </a:solidFill>
          </a:ln>
        </p:spPr>
        <p:txBody>
          <a:bodyPr wrap="square" rtlCol="0" anchor="ctr">
            <a:noAutofit/>
          </a:bodyPr>
          <a:lstStyle/>
          <a:p>
            <a:pPr marL="0" indent="0" algn="ctr">
              <a:buNone/>
            </a:pPr>
            <a:r>
              <a:rPr lang="en-US" sz="1000" b="1" spc="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CONTACT CREATIVE SERVICES TO REQUEST ALTERNATIVE IMAGES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39B5817D-3E68-FC42-8BC8-5368E0F6BBC0}"/>
              </a:ext>
            </a:extLst>
          </p:cNvPr>
          <p:cNvCxnSpPr/>
          <p:nvPr/>
        </p:nvCxnSpPr>
        <p:spPr>
          <a:xfrm>
            <a:off x="0" y="634184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932EA5C5-AD39-5F46-8B0F-BD5BBF63B4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731771"/>
            <a:ext cx="12202754" cy="2280204"/>
          </a:xfrm>
          <a:gradFill>
            <a:gsLst>
              <a:gs pos="0">
                <a:schemeClr val="accent1">
                  <a:alpha val="76666"/>
                </a:schemeClr>
              </a:gs>
              <a:gs pos="100000">
                <a:schemeClr val="accent1"/>
              </a:gs>
            </a:gsLst>
            <a:lin ang="5400000" scaled="1"/>
          </a:gradFill>
          <a:ln w="12700">
            <a:noFill/>
          </a:ln>
        </p:spPr>
        <p:txBody>
          <a:bodyPr lIns="251999" rIns="251999" bIns="0" anchor="ctr"/>
          <a:lstStyle>
            <a:lvl1pPr algn="l">
              <a:lnSpc>
                <a:spcPct val="90000"/>
              </a:lnSpc>
              <a:defRPr sz="4400" b="1" i="0" cap="none" spc="0" baseline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Statement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9BF1E6-6534-7549-9ED0-8ED25057DADD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273D8639-0380-4A8E-B895-468C96F6870F}" type="datetimeFigureOut">
              <a:rPr lang="en-IN" smtClean="0"/>
              <a:t>29-02-2024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62335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Right S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icture Placeholder 89">
            <a:extLst>
              <a:ext uri="{FF2B5EF4-FFF2-40B4-BE49-F238E27FC236}">
                <a16:creationId xmlns:a16="http://schemas.microsoft.com/office/drawing/2014/main" id="{B723B144-FA32-344B-9431-E31382ADDF3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auto">
          <a:xfrm>
            <a:off x="7285220" y="0"/>
            <a:ext cx="4906780" cy="634423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Drag and drop image onto slide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3A6F8CA-EB29-7B4C-8C88-14F0FA8683CF}"/>
              </a:ext>
            </a:extLst>
          </p:cNvPr>
          <p:cNvGrpSpPr/>
          <p:nvPr/>
        </p:nvGrpSpPr>
        <p:grpSpPr>
          <a:xfrm>
            <a:off x="12495015" y="152400"/>
            <a:ext cx="2874210" cy="6370984"/>
            <a:chOff x="12457693" y="0"/>
            <a:chExt cx="2874210" cy="637098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EF4B2B0-BF85-6749-9807-1542F0D260A9}"/>
                </a:ext>
              </a:extLst>
            </p:cNvPr>
            <p:cNvSpPr/>
            <p:nvPr userDrawn="1"/>
          </p:nvSpPr>
          <p:spPr>
            <a:xfrm>
              <a:off x="12457693" y="0"/>
              <a:ext cx="2798651" cy="637098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B969EFC-6015-994F-AAAE-36B45550D796}"/>
                </a:ext>
              </a:extLst>
            </p:cNvPr>
            <p:cNvSpPr txBox="1"/>
            <p:nvPr userDrawn="1"/>
          </p:nvSpPr>
          <p:spPr>
            <a:xfrm>
              <a:off x="12613762" y="150289"/>
              <a:ext cx="1695977" cy="152349"/>
            </a:xfrm>
            <a:prstGeom prst="rect">
              <a:avLst/>
            </a:prstGeom>
          </p:spPr>
          <p:txBody>
            <a:bodyPr vert="horz" wrap="none" lIns="0" tIns="0" rIns="0" bIns="0" rtlCol="0" anchor="t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accent2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pPr marL="0" lvl="0" indent="0">
                <a:buNone/>
              </a:pPr>
              <a:r>
                <a:rPr lang="en-US">
                  <a:solidFill>
                    <a:schemeClr val="bg1"/>
                  </a:solidFill>
                </a:rPr>
                <a:t>HOW TO ADD AN IMAGE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F857ABE-281D-204A-961D-D55C5A4EEC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613762" y="352906"/>
              <a:ext cx="175538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6349B6-CD87-3C40-A671-7A1B3EDBFBDB}"/>
                </a:ext>
              </a:extLst>
            </p:cNvPr>
            <p:cNvSpPr txBox="1"/>
            <p:nvPr userDrawn="1"/>
          </p:nvSpPr>
          <p:spPr>
            <a:xfrm>
              <a:off x="12776177" y="496513"/>
              <a:ext cx="2297338" cy="421654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defPPr>
                <a:defRPr lang="en-US"/>
              </a:defPPr>
              <a:lvl1pPr lvl="0">
                <a:spcBef>
                  <a:spcPts val="900"/>
                </a:spcBef>
                <a:spcAft>
                  <a:spcPts val="300"/>
                </a:spcAft>
                <a:defRPr sz="800" b="1" cap="all" spc="20" baseline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0" lvl="1" indent="0">
                <a:lnSpc>
                  <a:spcPct val="90000"/>
                </a:lnSpc>
                <a:spcAft>
                  <a:spcPts val="300"/>
                </a:spcAft>
                <a:tabLst/>
                <a:defRPr sz="12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113" lvl="2" indent="0">
                <a:spcBef>
                  <a:spcPts val="300"/>
                </a:spcBef>
                <a:buFont typeface="Wingdings" pitchFamily="2" charset="2"/>
                <a:buNone/>
                <a:tabLst/>
                <a:defRPr sz="800">
                  <a:solidFill>
                    <a:schemeClr val="bg1">
                      <a:lumMod val="85000"/>
                    </a:schemeClr>
                  </a:solidFill>
                </a:defRPr>
              </a:lvl3pPr>
            </a:lstStyle>
            <a:p>
              <a:pPr marL="0" lvl="0" indent="0">
                <a:buFont typeface="Arial" panose="020B0604020202020204" pitchFamily="34" charset="0"/>
                <a:buNone/>
              </a:pPr>
              <a:r>
                <a:rPr lang="en-US" sz="600" b="1"/>
                <a:t>Method 1: </a:t>
              </a:r>
              <a:r>
                <a:rPr lang="en-US" sz="600" b="0"/>
                <a:t>DRAG &amp; DROP</a:t>
              </a:r>
            </a:p>
            <a:p>
              <a:pPr lvl="1">
                <a:buNone/>
              </a:pPr>
              <a:r>
                <a:rPr lang="en-US" sz="1050"/>
                <a:t>On an empty master layout, drag and drop an image onto the slide.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2F3C8DC-0EB1-A54A-9CC4-B7E9EB96D6B5}"/>
                </a:ext>
              </a:extLst>
            </p:cNvPr>
            <p:cNvGrpSpPr/>
            <p:nvPr userDrawn="1"/>
          </p:nvGrpSpPr>
          <p:grpSpPr>
            <a:xfrm>
              <a:off x="12596752" y="2653788"/>
              <a:ext cx="2735151" cy="2087177"/>
              <a:chOff x="12596752" y="5446684"/>
              <a:chExt cx="2735151" cy="208717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C20CD52-3955-584F-A4C5-5ABDC961B346}"/>
                  </a:ext>
                </a:extLst>
              </p:cNvPr>
              <p:cNvGrpSpPr/>
              <p:nvPr userDrawn="1"/>
            </p:nvGrpSpPr>
            <p:grpSpPr>
              <a:xfrm>
                <a:off x="12596752" y="5446684"/>
                <a:ext cx="2735151" cy="2087177"/>
                <a:chOff x="12596752" y="3550835"/>
                <a:chExt cx="2735151" cy="2087177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F771F22C-7095-2046-98D8-7F526D021947}"/>
                    </a:ext>
                  </a:extLst>
                </p:cNvPr>
                <p:cNvSpPr/>
                <p:nvPr userDrawn="1"/>
              </p:nvSpPr>
              <p:spPr>
                <a:xfrm>
                  <a:off x="12596752" y="3550835"/>
                  <a:ext cx="2735151" cy="2087177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5F8D0D1-E25C-514F-B0F6-009FE88EDA7B}"/>
                    </a:ext>
                  </a:extLst>
                </p:cNvPr>
                <p:cNvSpPr txBox="1"/>
                <p:nvPr userDrawn="1"/>
              </p:nvSpPr>
              <p:spPr>
                <a:xfrm>
                  <a:off x="12771990" y="4875845"/>
                  <a:ext cx="2422981" cy="498598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t">
                  <a:spAutoFit/>
                </a:bodyPr>
                <a:lstStyle/>
                <a:p>
                  <a:pPr marL="3175" lvl="1" indent="0" algn="l" defTabSz="914400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300"/>
                    </a:spcAft>
                    <a:buFont typeface="Wingdings" pitchFamily="2" charset="2"/>
                    <a:buNone/>
                    <a:tabLst/>
                    <a:defRPr/>
                  </a:pPr>
                  <a:r>
                    <a:rPr lang="en-US" sz="900" kern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Deleting the image may bring the image placeholder to the top layer, covering your text. Right-click on the placeholder and choose “Send to Back”.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C5FEE07-2797-9841-AF3F-7B02EA44BEC6}"/>
                    </a:ext>
                  </a:extLst>
                </p:cNvPr>
                <p:cNvSpPr txBox="1"/>
                <p:nvPr userDrawn="1"/>
              </p:nvSpPr>
              <p:spPr>
                <a:xfrm>
                  <a:off x="12771991" y="3940775"/>
                  <a:ext cx="2156990" cy="812017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t">
                  <a:spAutoFit/>
                </a:bodyPr>
                <a:lstStyle/>
                <a:p>
                  <a:pPr marL="0" indent="0" algn="l" defTabSz="914400" rtl="0" eaLnBrk="1" latinLnBrk="0" hangingPunct="1">
                    <a:spcBef>
                      <a:spcPts val="200"/>
                    </a:spcBef>
                    <a:buNone/>
                  </a:pPr>
                  <a:r>
                    <a:rPr lang="en-US" sz="900" b="1" kern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First, delete the existing image to reset the photo placeholder functionality. </a:t>
                  </a:r>
                  <a:r>
                    <a:rPr lang="en-US" sz="900" b="0" kern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You may need to shift the gradient aside in order to do this. </a:t>
                  </a:r>
                </a:p>
                <a:p>
                  <a:pPr marL="0" indent="0" algn="l" defTabSz="914400" rtl="0" eaLnBrk="1" latinLnBrk="0" hangingPunct="1">
                    <a:spcBef>
                      <a:spcPts val="200"/>
                    </a:spcBef>
                    <a:buNone/>
                  </a:pPr>
                  <a:r>
                    <a:rPr lang="en-US" sz="900" b="0" kern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Second, use one of the methods outlined above to add a new photo. 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1BA9531-EC5F-D348-A85B-1F3BE61794D3}"/>
                    </a:ext>
                  </a:extLst>
                </p:cNvPr>
                <p:cNvSpPr txBox="1"/>
                <p:nvPr userDrawn="1"/>
              </p:nvSpPr>
              <p:spPr>
                <a:xfrm>
                  <a:off x="12771990" y="5385156"/>
                  <a:ext cx="2422981" cy="124650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t">
                  <a:spAutoFit/>
                </a:bodyPr>
                <a:lstStyle/>
                <a:p>
                  <a:pPr marL="0" indent="0" algn="l" defTabSz="914400" rtl="0" eaLnBrk="1" latinLnBrk="0" hangingPunct="1">
                    <a:spcBef>
                      <a:spcPts val="200"/>
                    </a:spcBef>
                    <a:buNone/>
                  </a:pPr>
                  <a:r>
                    <a:rPr lang="en-US" sz="900" kern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You can now add a new image as normal.</a:t>
                  </a: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49FC18-348C-3841-A7B1-EEDE4ECECA73}"/>
                  </a:ext>
                </a:extLst>
              </p:cNvPr>
              <p:cNvSpPr txBox="1"/>
              <p:nvPr userDrawn="1"/>
            </p:nvSpPr>
            <p:spPr>
              <a:xfrm>
                <a:off x="12962943" y="5575485"/>
                <a:ext cx="2368960" cy="152349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/>
              <a:p>
                <a:pPr marL="0" indent="0" algn="l">
                  <a:buNone/>
                </a:pPr>
                <a:r>
                  <a:rPr lang="en-US" sz="1100">
                    <a:solidFill>
                      <a:schemeClr val="accent2"/>
                    </a:solidFill>
                    <a:latin typeface="Arial" charset="0"/>
                    <a:ea typeface="Arial" charset="0"/>
                    <a:cs typeface="Arial" charset="0"/>
                  </a:rPr>
                  <a:t>TIP: Change Image</a:t>
                </a: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BE07A37F-BC36-8141-9134-2D60B9BCDDB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756975" y="5585768"/>
                <a:ext cx="155227" cy="155227"/>
              </a:xfrm>
              <a:prstGeom prst="rect">
                <a:avLst/>
              </a:pr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1738F67-F841-DE42-B53F-A15AB7EF8263}"/>
                </a:ext>
              </a:extLst>
            </p:cNvPr>
            <p:cNvGrpSpPr/>
            <p:nvPr userDrawn="1"/>
          </p:nvGrpSpPr>
          <p:grpSpPr>
            <a:xfrm>
              <a:off x="12596752" y="4895098"/>
              <a:ext cx="2735151" cy="1280928"/>
              <a:chOff x="12596752" y="4090029"/>
              <a:chExt cx="2735151" cy="128092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763862F-B08E-3A4A-B63B-0F08304B80A9}"/>
                  </a:ext>
                </a:extLst>
              </p:cNvPr>
              <p:cNvSpPr/>
              <p:nvPr userDrawn="1"/>
            </p:nvSpPr>
            <p:spPr>
              <a:xfrm>
                <a:off x="12596752" y="4090029"/>
                <a:ext cx="2735151" cy="128092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DD6367C-0588-7B43-B808-760C7B6E2CA8}"/>
                  </a:ext>
                </a:extLst>
              </p:cNvPr>
              <p:cNvSpPr txBox="1"/>
              <p:nvPr userDrawn="1"/>
            </p:nvSpPr>
            <p:spPr>
              <a:xfrm>
                <a:off x="12962943" y="4218828"/>
                <a:ext cx="2368960" cy="152349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/>
              <a:p>
                <a:pPr marL="0" indent="0" algn="l">
                  <a:buNone/>
                </a:pPr>
                <a:r>
                  <a:rPr lang="en-US" sz="1100">
                    <a:solidFill>
                      <a:schemeClr val="accent2"/>
                    </a:solidFill>
                    <a:latin typeface="Arial" charset="0"/>
                    <a:ea typeface="Arial" charset="0"/>
                    <a:cs typeface="Arial" charset="0"/>
                  </a:rPr>
                  <a:t>TIP: Crop Image</a:t>
                </a:r>
              </a:p>
            </p:txBody>
          </p:sp>
          <p:pic>
            <p:nvPicPr>
              <p:cNvPr id="29" name="Graphic 28">
                <a:extLst>
                  <a:ext uri="{FF2B5EF4-FFF2-40B4-BE49-F238E27FC236}">
                    <a16:creationId xmlns:a16="http://schemas.microsoft.com/office/drawing/2014/main" id="{8EFBD302-5FB8-0241-8B29-359EEE31960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756975" y="4229111"/>
                <a:ext cx="155227" cy="155227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43F54A8-F6DF-774C-9ABE-A2BD51A7AF06}"/>
                  </a:ext>
                </a:extLst>
              </p:cNvPr>
              <p:cNvSpPr txBox="1"/>
              <p:nvPr userDrawn="1"/>
            </p:nvSpPr>
            <p:spPr>
              <a:xfrm>
                <a:off x="12756975" y="4483012"/>
                <a:ext cx="2384904" cy="738664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>
                <a:defPPr>
                  <a:defRPr lang="en-US"/>
                </a:defPPr>
                <a:lvl1pPr lvl="0">
                  <a:spcBef>
                    <a:spcPts val="1000"/>
                  </a:spcBef>
                  <a:spcAft>
                    <a:spcPts val="300"/>
                  </a:spcAft>
                  <a:defRPr sz="1050" b="0" cap="none" spc="0" baseline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134938" lvl="1" indent="-131763">
                  <a:lnSpc>
                    <a:spcPct val="90000"/>
                  </a:lnSpc>
                  <a:spcAft>
                    <a:spcPts val="300"/>
                  </a:spcAft>
                  <a:buFont typeface="Wingdings" pitchFamily="2" charset="2"/>
                  <a:buChar char="§"/>
                  <a:tabLst/>
                  <a:defRPr sz="90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113" lvl="2" indent="0">
                  <a:spcBef>
                    <a:spcPts val="300"/>
                  </a:spcBef>
                  <a:buFont typeface="Wingdings" pitchFamily="2" charset="2"/>
                  <a:buNone/>
                  <a:tabLst/>
                  <a:defRPr sz="800">
                    <a:solidFill>
                      <a:schemeClr val="bg1">
                        <a:lumMod val="85000"/>
                      </a:schemeClr>
                    </a:solidFill>
                  </a:defRPr>
                </a:lvl3pPr>
              </a:lstStyle>
              <a:p>
                <a:pPr marL="3175" lvl="1" indent="0">
                  <a:buNone/>
                  <a:defRPr/>
                </a:pPr>
                <a:r>
                  <a:rPr lang="en-US" sz="9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charset="0"/>
                    <a:cs typeface="Arial" charset="0"/>
                  </a:rPr>
                  <a:t>Right-click on the image.</a:t>
                </a:r>
              </a:p>
              <a:p>
                <a:pPr marL="3175" lvl="1" indent="0">
                  <a:buNone/>
                  <a:defRPr/>
                </a:pPr>
                <a:r>
                  <a:rPr lang="en-US" sz="9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charset="0"/>
                    <a:cs typeface="Arial" charset="0"/>
                  </a:rPr>
                  <a:t>Choose “Crop” from the menu. (       )</a:t>
                </a:r>
              </a:p>
              <a:p>
                <a:pPr marL="3175" lvl="1" indent="0">
                  <a:buNone/>
                  <a:defRPr/>
                </a:pPr>
                <a:r>
                  <a:rPr lang="en-US" sz="9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charset="0"/>
                    <a:cs typeface="Arial" charset="0"/>
                  </a:rPr>
                  <a:t>Adjust the size and position of the image.</a:t>
                </a:r>
              </a:p>
              <a:p>
                <a:pPr marL="3175" lvl="1" indent="0">
                  <a:buNone/>
                  <a:defRPr/>
                </a:pPr>
                <a:r>
                  <a:rPr lang="en-US" sz="9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charset="0"/>
                    <a:cs typeface="Arial" charset="0"/>
                  </a:rPr>
                  <a:t>Press Esc or click outside the image area to exit the cropping mode.</a:t>
                </a:r>
              </a:p>
            </p:txBody>
          </p: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556BAB2B-CC37-3343-9E88-87CF2EE18C54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4553978" y="4567445"/>
                <a:ext cx="136897" cy="213643"/>
              </a:xfrm>
              <a:prstGeom prst="rect">
                <a:avLst/>
              </a:prstGeom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B069F4C-8AD2-9246-B11A-D858D8BD55B6}"/>
                </a:ext>
              </a:extLst>
            </p:cNvPr>
            <p:cNvSpPr txBox="1">
              <a:spLocks noChangeAspect="1"/>
            </p:cNvSpPr>
            <p:nvPr userDrawn="1"/>
          </p:nvSpPr>
          <p:spPr>
            <a:xfrm>
              <a:off x="12577088" y="500436"/>
              <a:ext cx="114706" cy="114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vert="horz" wrap="none" lIns="0" tIns="0" rIns="0" bIns="0" rtlCol="0" anchor="ctr">
              <a:noAutofit/>
            </a:bodyPr>
            <a:lstStyle/>
            <a:p>
              <a:pPr marL="0" indent="0" algn="ctr">
                <a:buNone/>
              </a:pPr>
              <a:r>
                <a:rPr lang="en-US" sz="5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A2CD0A-D65C-EA4B-BD79-7328CBB7BABA}"/>
                </a:ext>
              </a:extLst>
            </p:cNvPr>
            <p:cNvSpPr txBox="1"/>
            <p:nvPr userDrawn="1"/>
          </p:nvSpPr>
          <p:spPr>
            <a:xfrm>
              <a:off x="12776177" y="1104602"/>
              <a:ext cx="2289935" cy="85792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defPPr>
                <a:defRPr lang="en-US"/>
              </a:defPPr>
              <a:lvl1pPr lvl="0">
                <a:spcBef>
                  <a:spcPts val="900"/>
                </a:spcBef>
                <a:spcAft>
                  <a:spcPts val="300"/>
                </a:spcAft>
                <a:defRPr sz="800" b="1" cap="all" spc="20" baseline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0" lvl="1" indent="0">
                <a:lnSpc>
                  <a:spcPct val="90000"/>
                </a:lnSpc>
                <a:spcAft>
                  <a:spcPts val="300"/>
                </a:spcAft>
                <a:tabLst/>
                <a:defRPr sz="12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113" lvl="2" indent="0">
                <a:spcBef>
                  <a:spcPts val="300"/>
                </a:spcBef>
                <a:buFont typeface="Wingdings" pitchFamily="2" charset="2"/>
                <a:buNone/>
                <a:tabLst/>
                <a:defRPr sz="800">
                  <a:solidFill>
                    <a:schemeClr val="bg1">
                      <a:lumMod val="85000"/>
                    </a:schemeClr>
                  </a:solidFill>
                </a:defRPr>
              </a:lvl3pPr>
            </a:lstStyle>
            <a:p>
              <a:pPr marL="0" lvl="0" indent="0">
                <a:buFont typeface="Arial" panose="020B0604020202020204" pitchFamily="34" charset="0"/>
                <a:buNone/>
              </a:pPr>
              <a:r>
                <a:rPr lang="en-US" sz="600"/>
                <a:t>Method 2: </a:t>
              </a:r>
              <a:r>
                <a:rPr lang="en-US" sz="600" b="0"/>
                <a:t>PLACEHOLDER ICON</a:t>
              </a:r>
            </a:p>
            <a:p>
              <a:pPr lvl="1">
                <a:buNone/>
              </a:pPr>
              <a:r>
                <a:rPr lang="en-US" sz="1050"/>
                <a:t>Click the image icon inside the placeholder to browse for an image. You may need to shift the gradient aside in order to access the placeholder icon.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577A331-35D8-0E4E-94C4-8D81EC99B7C7}"/>
                </a:ext>
              </a:extLst>
            </p:cNvPr>
            <p:cNvSpPr txBox="1"/>
            <p:nvPr userDrawn="1"/>
          </p:nvSpPr>
          <p:spPr>
            <a:xfrm>
              <a:off x="12776177" y="2045527"/>
              <a:ext cx="2016492" cy="415498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defPPr>
                <a:defRPr lang="en-US"/>
              </a:defPPr>
              <a:lvl1pPr lvl="0">
                <a:spcBef>
                  <a:spcPts val="1600"/>
                </a:spcBef>
                <a:spcAft>
                  <a:spcPts val="300"/>
                </a:spcAft>
                <a:defRPr sz="1050" b="0" cap="none" spc="0" baseline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134938" lvl="1" indent="-131763">
                <a:lnSpc>
                  <a:spcPct val="90000"/>
                </a:lnSpc>
                <a:spcAft>
                  <a:spcPts val="300"/>
                </a:spcAft>
                <a:buFont typeface="Wingdings" pitchFamily="2" charset="2"/>
                <a:buChar char="§"/>
                <a:tabLst/>
                <a:defRPr sz="9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113" lvl="2" indent="0">
                <a:spcBef>
                  <a:spcPts val="300"/>
                </a:spcBef>
                <a:buFont typeface="Wingdings" pitchFamily="2" charset="2"/>
                <a:buNone/>
                <a:tabLst/>
                <a:defRPr sz="800">
                  <a:solidFill>
                    <a:schemeClr val="bg1">
                      <a:lumMod val="85000"/>
                    </a:schemeClr>
                  </a:solidFill>
                </a:defRPr>
              </a:lvl3pPr>
            </a:lstStyle>
            <a:p>
              <a:pPr lvl="2"/>
              <a:r>
                <a:rPr lang="en-US" sz="900"/>
                <a:t>Note: If the photo covers your text after you drop it in, simply right click the photo and select ‘Send to Back’.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63C2DA6-AE93-3E49-87C1-AD34E5C1951B}"/>
                </a:ext>
              </a:extLst>
            </p:cNvPr>
            <p:cNvSpPr txBox="1">
              <a:spLocks noChangeAspect="1"/>
            </p:cNvSpPr>
            <p:nvPr userDrawn="1"/>
          </p:nvSpPr>
          <p:spPr>
            <a:xfrm>
              <a:off x="12577088" y="1111659"/>
              <a:ext cx="114706" cy="114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vert="horz" wrap="none" lIns="0" tIns="0" rIns="0" bIns="0" rtlCol="0" anchor="ctr">
              <a:noAutofit/>
            </a:bodyPr>
            <a:lstStyle/>
            <a:p>
              <a:pPr marL="0" indent="0" algn="ctr">
                <a:buNone/>
              </a:pPr>
              <a:r>
                <a:rPr lang="en-US" sz="5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63CBDF1-AD68-0547-8D1F-E199906767F1}"/>
              </a:ext>
            </a:extLst>
          </p:cNvPr>
          <p:cNvSpPr txBox="1"/>
          <p:nvPr/>
        </p:nvSpPr>
        <p:spPr>
          <a:xfrm>
            <a:off x="0" y="-648990"/>
            <a:ext cx="5481946" cy="234234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2"/>
            </a:solidFill>
          </a:ln>
        </p:spPr>
        <p:txBody>
          <a:bodyPr wrap="square" rtlCol="0" anchor="ctr">
            <a:noAutofit/>
          </a:bodyPr>
          <a:lstStyle/>
          <a:p>
            <a:pPr marL="0" indent="0" algn="ctr">
              <a:buNone/>
            </a:pPr>
            <a:r>
              <a:rPr lang="en-US" sz="1000" b="1" spc="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CONTACT CREATIVE SERVICES TO REQUEST ALTERNATIVE IMAGES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7A7D7BE-DE18-CA45-BE37-32B6AA2AB25E}"/>
              </a:ext>
            </a:extLst>
          </p:cNvPr>
          <p:cNvCxnSpPr/>
          <p:nvPr/>
        </p:nvCxnSpPr>
        <p:spPr>
          <a:xfrm>
            <a:off x="0" y="634184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itle 1">
            <a:extLst>
              <a:ext uri="{FF2B5EF4-FFF2-40B4-BE49-F238E27FC236}">
                <a16:creationId xmlns:a16="http://schemas.microsoft.com/office/drawing/2014/main" id="{8F799074-CA80-E946-B8BB-5F58AA390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25" y="152400"/>
            <a:ext cx="6576662" cy="9731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E28868-B510-B340-BF03-8D07F832CAC5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273D8639-0380-4A8E-B895-468C96F6870F}" type="datetimeFigureOut">
              <a:rPr lang="en-IN" smtClean="0"/>
              <a:t>29-02-2024</a:t>
            </a:fld>
            <a:endParaRPr lang="en-IN"/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7FBE5152-68F4-3B49-A693-A6DAE1E6EDE6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auto">
          <a:xfrm>
            <a:off x="263525" y="1376363"/>
            <a:ext cx="6581657" cy="478948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3"/>
            <a:endParaRPr lang="en-US"/>
          </a:p>
          <a:p>
            <a:pPr lvl="3"/>
            <a:endParaRPr lang="en-US"/>
          </a:p>
          <a:p>
            <a:pPr marL="180975" lvl="0" indent="-180975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1365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35FC6-E615-2A40-BD93-96F93CE1B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25" y="152401"/>
            <a:ext cx="11651764" cy="9731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7AAF051-0DB1-5547-9810-62319ABD2BB9}"/>
              </a:ext>
            </a:extLst>
          </p:cNvPr>
          <p:cNvCxnSpPr/>
          <p:nvPr/>
        </p:nvCxnSpPr>
        <p:spPr>
          <a:xfrm>
            <a:off x="0" y="634184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DA7B925-8430-5E43-9D3C-5945E52730FF}"/>
              </a:ext>
            </a:extLst>
          </p:cNvPr>
          <p:cNvGrpSpPr/>
          <p:nvPr/>
        </p:nvGrpSpPr>
        <p:grpSpPr>
          <a:xfrm>
            <a:off x="12461307" y="152400"/>
            <a:ext cx="3093325" cy="809625"/>
            <a:chOff x="12461307" y="152400"/>
            <a:chExt cx="3093325" cy="80962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52167FA-2CE6-3E43-B4E9-804D52B635B2}"/>
                </a:ext>
              </a:extLst>
            </p:cNvPr>
            <p:cNvSpPr/>
            <p:nvPr userDrawn="1"/>
          </p:nvSpPr>
          <p:spPr>
            <a:xfrm>
              <a:off x="12461307" y="152400"/>
              <a:ext cx="3093325" cy="80962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0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A8516D1-1923-114A-A760-5BBAB43B9AF8}"/>
                </a:ext>
              </a:extLst>
            </p:cNvPr>
            <p:cNvSpPr/>
            <p:nvPr userDrawn="1"/>
          </p:nvSpPr>
          <p:spPr>
            <a:xfrm>
              <a:off x="12517897" y="219592"/>
              <a:ext cx="2960228" cy="66623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08893D-AE6E-6F4D-8677-124539924BA5}"/>
                </a:ext>
              </a:extLst>
            </p:cNvPr>
            <p:cNvSpPr txBox="1"/>
            <p:nvPr userDrawn="1"/>
          </p:nvSpPr>
          <p:spPr>
            <a:xfrm>
              <a:off x="13123460" y="325491"/>
              <a:ext cx="2059390" cy="436273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/>
            <a:p>
              <a:pPr marL="0" indent="0" algn="l">
                <a:buNone/>
              </a:pPr>
              <a:r>
                <a:rPr lang="en-US" sz="1050">
                  <a:solidFill>
                    <a:schemeClr val="accent2"/>
                  </a:solidFill>
                  <a:latin typeface="Arial" charset="0"/>
                  <a:ea typeface="Arial" charset="0"/>
                  <a:cs typeface="Arial" charset="0"/>
                </a:rPr>
                <a:t>Access programmed text formats by using the ‘Indent More’ button to change the indent level.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567EA5D-5284-7243-BA1D-B4D7551362E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"/>
            <a:stretch/>
          </p:blipFill>
          <p:spPr>
            <a:xfrm>
              <a:off x="12671338" y="333949"/>
              <a:ext cx="320762" cy="350353"/>
            </a:xfrm>
            <a:prstGeom prst="roundRect">
              <a:avLst/>
            </a:prstGeom>
          </p:spPr>
        </p:pic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89ACD5-841B-9742-BF12-AB47740C0DD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273D8639-0380-4A8E-B895-468C96F6870F}" type="datetimeFigureOut">
              <a:rPr lang="en-IN" smtClean="0"/>
              <a:t>29-02-2024</a:t>
            </a:fld>
            <a:endParaRPr lang="en-I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2861E7-C993-CF4C-B237-7333B82A5B3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63525" y="1376363"/>
            <a:ext cx="11651764" cy="4789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547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stimonial O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FE3FE8A-F161-D246-959E-ABD4855B3C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95" y="223"/>
            <a:ext cx="12191207" cy="629924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D678B08-DC65-D248-8746-992440E249BE}"/>
              </a:ext>
            </a:extLst>
          </p:cNvPr>
          <p:cNvSpPr txBox="1"/>
          <p:nvPr/>
        </p:nvSpPr>
        <p:spPr>
          <a:xfrm>
            <a:off x="0" y="-414211"/>
            <a:ext cx="5481946" cy="234234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2"/>
            </a:solidFill>
          </a:ln>
        </p:spPr>
        <p:txBody>
          <a:bodyPr wrap="square" rtlCol="0" anchor="ctr">
            <a:noAutofit/>
          </a:bodyPr>
          <a:lstStyle/>
          <a:p>
            <a:pPr marL="0" indent="0" algn="ctr">
              <a:buNone/>
            </a:pPr>
            <a:r>
              <a:rPr lang="en-US" sz="1000" b="1" spc="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CONTACT CREATIVE SERVICES TO REQUEST ALTERNATIVE IMAGES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1F3CB-5ABB-E84B-B0E9-7E291E6FE7D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73D8639-0380-4A8E-B895-468C96F6870F}" type="datetimeFigureOut">
              <a:rPr lang="en-IN" smtClean="0"/>
              <a:t>29-02-2024</a:t>
            </a:fld>
            <a:endParaRPr lang="en-IN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88AD644-FBE3-F546-93FC-9E20DA798A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6284" y="1354665"/>
            <a:ext cx="6849005" cy="2985125"/>
          </a:xfrm>
          <a:noFill/>
        </p:spPr>
        <p:txBody>
          <a:bodyPr tIns="216000" anchor="ctr"/>
          <a:lstStyle>
            <a:lvl1pPr algn="r">
              <a:defRPr sz="4400">
                <a:solidFill>
                  <a:schemeClr val="bg1"/>
                </a:solidFill>
                <a:effectLst>
                  <a:outerShdw blurRad="304800" dist="38100" dir="6600000" sx="101000" sy="101000" algn="tl" rotWithShape="0">
                    <a:prstClr val="black">
                      <a:alpha val="27000"/>
                    </a:prstClr>
                  </a:outerShdw>
                </a:effectLst>
              </a:defRPr>
            </a:lvl1pPr>
          </a:lstStyle>
          <a:p>
            <a:r>
              <a:rPr lang="en-US"/>
              <a:t>Click to add quote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EF0CE46-C0A1-DD4A-B07B-2DDC6CC30C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41985" y="4992612"/>
            <a:ext cx="6773303" cy="744046"/>
          </a:xfrm>
          <a:prstGeom prst="rect">
            <a:avLst/>
          </a:prstGeom>
          <a:noFill/>
        </p:spPr>
        <p:txBody>
          <a:bodyPr rIns="72000" anchor="t"/>
          <a:lstStyle>
            <a:lvl1pPr marL="0" indent="0" algn="r">
              <a:buNone/>
              <a:defRPr sz="2000" b="1" i="0" cap="none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 algn="r">
              <a:buNone/>
              <a:defRPr sz="2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add name</a:t>
            </a:r>
          </a:p>
          <a:p>
            <a:pPr lvl="1"/>
            <a:r>
              <a:rPr lang="en-US"/>
              <a:t>Click to add job title or company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427E0E34-77FE-D844-B224-05D60E2C3D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66283" y="558272"/>
            <a:ext cx="1092200" cy="1312862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en-US" sz="16600" b="1" i="0" kern="1200" baseline="0" dirty="0">
                <a:solidFill>
                  <a:schemeClr val="bg1"/>
                </a:solidFill>
                <a:effectLst>
                  <a:outerShdw blurRad="304800" dist="38100" dir="6600000" sx="101000" sy="101000" algn="tl" rotWithShape="0">
                    <a:prstClr val="black">
                      <a:alpha val="27000"/>
                    </a:prstClr>
                  </a:outerShdw>
                </a:effectLst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C5913F8-38A0-7F47-B5A2-BE537048EA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29050" y="3745053"/>
            <a:ext cx="1092200" cy="937013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en-US" sz="9600" b="1" i="0" kern="1200" baseline="0" dirty="0">
                <a:solidFill>
                  <a:schemeClr val="bg1"/>
                </a:solidFill>
                <a:effectLst>
                  <a:outerShdw blurRad="304800" dist="38100" dir="6600000" sx="101000" sy="101000" algn="tl" rotWithShape="0">
                    <a:prstClr val="black">
                      <a:alpha val="27000"/>
                    </a:prstClr>
                  </a:outerShdw>
                </a:effectLst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76453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&amp; Supporting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C91952AE-6861-7D4C-A679-7ED17406D24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9958552" y="545122"/>
            <a:ext cx="2233448" cy="5495919"/>
          </a:xfrm>
          <a:custGeom>
            <a:avLst/>
            <a:gdLst>
              <a:gd name="connsiteX0" fmla="*/ 312822 w 2233448"/>
              <a:gd name="connsiteY0" fmla="*/ 0 h 5495919"/>
              <a:gd name="connsiteX1" fmla="*/ 568770 w 2233448"/>
              <a:gd name="connsiteY1" fmla="*/ 0 h 5495919"/>
              <a:gd name="connsiteX2" fmla="*/ 568770 w 2233448"/>
              <a:gd name="connsiteY2" fmla="*/ 96713 h 5495919"/>
              <a:gd name="connsiteX3" fmla="*/ 671350 w 2233448"/>
              <a:gd name="connsiteY3" fmla="*/ 199293 h 5495919"/>
              <a:gd name="connsiteX4" fmla="*/ 1820205 w 2233448"/>
              <a:gd name="connsiteY4" fmla="*/ 199293 h 5495919"/>
              <a:gd name="connsiteX5" fmla="*/ 1922785 w 2233448"/>
              <a:gd name="connsiteY5" fmla="*/ 96713 h 5495919"/>
              <a:gd name="connsiteX6" fmla="*/ 1922785 w 2233448"/>
              <a:gd name="connsiteY6" fmla="*/ 0 h 5495919"/>
              <a:gd name="connsiteX7" fmla="*/ 2233448 w 2233448"/>
              <a:gd name="connsiteY7" fmla="*/ 0 h 5495919"/>
              <a:gd name="connsiteX8" fmla="*/ 2233448 w 2233448"/>
              <a:gd name="connsiteY8" fmla="*/ 5495919 h 5495919"/>
              <a:gd name="connsiteX9" fmla="*/ 312822 w 2233448"/>
              <a:gd name="connsiteY9" fmla="*/ 5495919 h 5495919"/>
              <a:gd name="connsiteX10" fmla="*/ 0 w 2233448"/>
              <a:gd name="connsiteY10" fmla="*/ 5183097 h 5495919"/>
              <a:gd name="connsiteX11" fmla="*/ 0 w 2233448"/>
              <a:gd name="connsiteY11" fmla="*/ 312822 h 5495919"/>
              <a:gd name="connsiteX12" fmla="*/ 312822 w 2233448"/>
              <a:gd name="connsiteY12" fmla="*/ 0 h 5495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33448" h="5495919">
                <a:moveTo>
                  <a:pt x="312822" y="0"/>
                </a:moveTo>
                <a:lnTo>
                  <a:pt x="568770" y="0"/>
                </a:lnTo>
                <a:lnTo>
                  <a:pt x="568770" y="96713"/>
                </a:lnTo>
                <a:cubicBezTo>
                  <a:pt x="568770" y="153366"/>
                  <a:pt x="614697" y="199293"/>
                  <a:pt x="671350" y="199293"/>
                </a:cubicBezTo>
                <a:lnTo>
                  <a:pt x="1820205" y="199293"/>
                </a:lnTo>
                <a:cubicBezTo>
                  <a:pt x="1876858" y="199293"/>
                  <a:pt x="1922785" y="153366"/>
                  <a:pt x="1922785" y="96713"/>
                </a:cubicBezTo>
                <a:lnTo>
                  <a:pt x="1922785" y="0"/>
                </a:lnTo>
                <a:lnTo>
                  <a:pt x="2233448" y="0"/>
                </a:lnTo>
                <a:lnTo>
                  <a:pt x="2233448" y="5495919"/>
                </a:lnTo>
                <a:lnTo>
                  <a:pt x="312822" y="5495919"/>
                </a:lnTo>
                <a:cubicBezTo>
                  <a:pt x="140055" y="5495919"/>
                  <a:pt x="0" y="5355864"/>
                  <a:pt x="0" y="5183097"/>
                </a:cubicBezTo>
                <a:lnTo>
                  <a:pt x="0" y="312822"/>
                </a:lnTo>
                <a:cubicBezTo>
                  <a:pt x="0" y="140055"/>
                  <a:pt x="140055" y="0"/>
                  <a:pt x="312822" y="0"/>
                </a:cubicBezTo>
                <a:close/>
              </a:path>
            </a:pathLst>
          </a:cu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000" rIns="251999" anchor="ctr">
            <a:no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Drag image onto slide to fill phone screen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A19A1-7307-4944-BE1C-F523537652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361" y="152400"/>
            <a:ext cx="2879464" cy="6002770"/>
          </a:xfrm>
        </p:spPr>
        <p:txBody>
          <a:bodyPr anchor="ctr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slide 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B11D142-2F56-C44C-92D0-D7EA8A9DAB96}"/>
              </a:ext>
            </a:extLst>
          </p:cNvPr>
          <p:cNvCxnSpPr/>
          <p:nvPr/>
        </p:nvCxnSpPr>
        <p:spPr>
          <a:xfrm>
            <a:off x="0" y="634184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9E686AA-6EDF-FF48-9476-DD83F7100E37}"/>
              </a:ext>
            </a:extLst>
          </p:cNvPr>
          <p:cNvGrpSpPr/>
          <p:nvPr/>
        </p:nvGrpSpPr>
        <p:grpSpPr>
          <a:xfrm>
            <a:off x="12495015" y="152400"/>
            <a:ext cx="2874210" cy="6370984"/>
            <a:chOff x="12457693" y="0"/>
            <a:chExt cx="2874210" cy="6370984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0AE1A7C-1EB7-E244-8DE3-9EE13BBA15B6}"/>
                </a:ext>
              </a:extLst>
            </p:cNvPr>
            <p:cNvSpPr/>
            <p:nvPr userDrawn="1"/>
          </p:nvSpPr>
          <p:spPr>
            <a:xfrm>
              <a:off x="12457693" y="0"/>
              <a:ext cx="2798651" cy="637098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FEC5364-347F-A24A-B1B8-ABC46E4248D0}"/>
                </a:ext>
              </a:extLst>
            </p:cNvPr>
            <p:cNvSpPr txBox="1"/>
            <p:nvPr userDrawn="1"/>
          </p:nvSpPr>
          <p:spPr>
            <a:xfrm>
              <a:off x="12613762" y="150289"/>
              <a:ext cx="1695977" cy="152349"/>
            </a:xfrm>
            <a:prstGeom prst="rect">
              <a:avLst/>
            </a:prstGeom>
          </p:spPr>
          <p:txBody>
            <a:bodyPr vert="horz" wrap="none" lIns="0" tIns="0" rIns="0" bIns="0" rtlCol="0" anchor="t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accent2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pPr marL="0" lvl="0" indent="0">
                <a:buNone/>
              </a:pPr>
              <a:r>
                <a:rPr lang="en-US">
                  <a:solidFill>
                    <a:schemeClr val="bg1"/>
                  </a:solidFill>
                </a:rPr>
                <a:t>HOW TO ADD AN IMAGE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66901DA-7F55-BA47-A660-CAD72EEFE97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613762" y="352906"/>
              <a:ext cx="175538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78FDDD2-5858-A446-9B0E-1C063E0B4502}"/>
                </a:ext>
              </a:extLst>
            </p:cNvPr>
            <p:cNvSpPr txBox="1"/>
            <p:nvPr userDrawn="1"/>
          </p:nvSpPr>
          <p:spPr>
            <a:xfrm>
              <a:off x="12776177" y="496513"/>
              <a:ext cx="2297338" cy="421654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defPPr>
                <a:defRPr lang="en-US"/>
              </a:defPPr>
              <a:lvl1pPr lvl="0">
                <a:spcBef>
                  <a:spcPts val="900"/>
                </a:spcBef>
                <a:spcAft>
                  <a:spcPts val="300"/>
                </a:spcAft>
                <a:defRPr sz="800" b="1" cap="all" spc="20" baseline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0" lvl="1" indent="0">
                <a:lnSpc>
                  <a:spcPct val="90000"/>
                </a:lnSpc>
                <a:spcAft>
                  <a:spcPts val="300"/>
                </a:spcAft>
                <a:tabLst/>
                <a:defRPr sz="12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113" lvl="2" indent="0">
                <a:spcBef>
                  <a:spcPts val="300"/>
                </a:spcBef>
                <a:buFont typeface="Wingdings" pitchFamily="2" charset="2"/>
                <a:buNone/>
                <a:tabLst/>
                <a:defRPr sz="800">
                  <a:solidFill>
                    <a:schemeClr val="bg1">
                      <a:lumMod val="85000"/>
                    </a:schemeClr>
                  </a:solidFill>
                </a:defRPr>
              </a:lvl3pPr>
            </a:lstStyle>
            <a:p>
              <a:pPr marL="0" lvl="0" indent="0">
                <a:buFont typeface="Arial" panose="020B0604020202020204" pitchFamily="34" charset="0"/>
                <a:buNone/>
              </a:pPr>
              <a:r>
                <a:rPr lang="en-US" sz="600" b="1"/>
                <a:t>Method 1: </a:t>
              </a:r>
              <a:r>
                <a:rPr lang="en-US" sz="600" b="0"/>
                <a:t>DRAG &amp; DROP</a:t>
              </a:r>
            </a:p>
            <a:p>
              <a:pPr lvl="1">
                <a:buNone/>
              </a:pPr>
              <a:r>
                <a:rPr lang="en-US" sz="1050"/>
                <a:t>On an empty master layout, drag and drop an image onto the slide.</a:t>
              </a: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F9D4316F-8829-C74B-A221-4A7DBA272431}"/>
                </a:ext>
              </a:extLst>
            </p:cNvPr>
            <p:cNvGrpSpPr/>
            <p:nvPr userDrawn="1"/>
          </p:nvGrpSpPr>
          <p:grpSpPr>
            <a:xfrm>
              <a:off x="12596752" y="2653788"/>
              <a:ext cx="2735151" cy="2087177"/>
              <a:chOff x="12596752" y="5446684"/>
              <a:chExt cx="2735151" cy="2087177"/>
            </a:xfrm>
          </p:grpSpPr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50384B02-75E8-144E-8B22-F27459DBF213}"/>
                  </a:ext>
                </a:extLst>
              </p:cNvPr>
              <p:cNvGrpSpPr/>
              <p:nvPr userDrawn="1"/>
            </p:nvGrpSpPr>
            <p:grpSpPr>
              <a:xfrm>
                <a:off x="12596752" y="5446684"/>
                <a:ext cx="2735151" cy="2087177"/>
                <a:chOff x="12596752" y="3550835"/>
                <a:chExt cx="2735151" cy="2087177"/>
              </a:xfrm>
            </p:grpSpPr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0F73B797-007D-8F45-9B2F-99A3C206555C}"/>
                    </a:ext>
                  </a:extLst>
                </p:cNvPr>
                <p:cNvSpPr/>
                <p:nvPr userDrawn="1"/>
              </p:nvSpPr>
              <p:spPr>
                <a:xfrm>
                  <a:off x="12596752" y="3550835"/>
                  <a:ext cx="2735151" cy="2087177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C3AED18F-21AD-404E-BED9-E23726592536}"/>
                    </a:ext>
                  </a:extLst>
                </p:cNvPr>
                <p:cNvSpPr txBox="1"/>
                <p:nvPr userDrawn="1"/>
              </p:nvSpPr>
              <p:spPr>
                <a:xfrm>
                  <a:off x="12771990" y="4875845"/>
                  <a:ext cx="2422981" cy="498598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t">
                  <a:spAutoFit/>
                </a:bodyPr>
                <a:lstStyle/>
                <a:p>
                  <a:pPr marL="3175" lvl="1" indent="0" algn="l" defTabSz="914400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300"/>
                    </a:spcAft>
                    <a:buFont typeface="Wingdings" pitchFamily="2" charset="2"/>
                    <a:buNone/>
                    <a:tabLst/>
                    <a:defRPr/>
                  </a:pPr>
                  <a:r>
                    <a:rPr lang="en-US" sz="900" kern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Deleting the image may bring the image placeholder to the top layer, covering your text. Right-click on the placeholder and choose “Send to Back”.</a:t>
                  </a:r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1A0C7D49-CE9B-2F4E-837A-3F7610651477}"/>
                    </a:ext>
                  </a:extLst>
                </p:cNvPr>
                <p:cNvSpPr txBox="1"/>
                <p:nvPr userDrawn="1"/>
              </p:nvSpPr>
              <p:spPr>
                <a:xfrm>
                  <a:off x="12771991" y="3940775"/>
                  <a:ext cx="2156990" cy="812017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t">
                  <a:spAutoFit/>
                </a:bodyPr>
                <a:lstStyle/>
                <a:p>
                  <a:pPr marL="0" indent="0" algn="l" defTabSz="914400" rtl="0" eaLnBrk="1" latinLnBrk="0" hangingPunct="1">
                    <a:spcBef>
                      <a:spcPts val="200"/>
                    </a:spcBef>
                    <a:buNone/>
                  </a:pPr>
                  <a:r>
                    <a:rPr lang="en-US" sz="900" b="1" kern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First, delete the existing image to reset the photo placeholder functionality. </a:t>
                  </a:r>
                  <a:r>
                    <a:rPr lang="en-US" sz="900" b="0" kern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You may need to shift the gradient aside in order to do this. </a:t>
                  </a:r>
                </a:p>
                <a:p>
                  <a:pPr marL="0" indent="0" algn="l" defTabSz="914400" rtl="0" eaLnBrk="1" latinLnBrk="0" hangingPunct="1">
                    <a:spcBef>
                      <a:spcPts val="200"/>
                    </a:spcBef>
                    <a:buNone/>
                  </a:pPr>
                  <a:r>
                    <a:rPr lang="en-US" sz="900" b="0" kern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Second, use one of the methods outlined above to add a new photo. </a:t>
                  </a:r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C08F9347-1020-3542-9083-C25D17003A7D}"/>
                    </a:ext>
                  </a:extLst>
                </p:cNvPr>
                <p:cNvSpPr txBox="1"/>
                <p:nvPr userDrawn="1"/>
              </p:nvSpPr>
              <p:spPr>
                <a:xfrm>
                  <a:off x="12771990" y="5385156"/>
                  <a:ext cx="2422981" cy="124650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t">
                  <a:spAutoFit/>
                </a:bodyPr>
                <a:lstStyle/>
                <a:p>
                  <a:pPr marL="0" indent="0" algn="l" defTabSz="914400" rtl="0" eaLnBrk="1" latinLnBrk="0" hangingPunct="1">
                    <a:spcBef>
                      <a:spcPts val="200"/>
                    </a:spcBef>
                    <a:buNone/>
                  </a:pPr>
                  <a:r>
                    <a:rPr lang="en-US" sz="900" kern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You can now add a new image as normal.</a:t>
                  </a:r>
                </a:p>
              </p:txBody>
            </p:sp>
          </p:grp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061D7E8F-96D6-0743-A4E6-BDE8FEE75931}"/>
                  </a:ext>
                </a:extLst>
              </p:cNvPr>
              <p:cNvSpPr txBox="1"/>
              <p:nvPr userDrawn="1"/>
            </p:nvSpPr>
            <p:spPr>
              <a:xfrm>
                <a:off x="12962943" y="5575485"/>
                <a:ext cx="2368960" cy="152349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/>
              <a:p>
                <a:pPr marL="0" indent="0" algn="l">
                  <a:buNone/>
                </a:pPr>
                <a:r>
                  <a:rPr lang="en-US" sz="1100">
                    <a:solidFill>
                      <a:schemeClr val="accent2"/>
                    </a:solidFill>
                    <a:latin typeface="Arial" charset="0"/>
                    <a:ea typeface="Arial" charset="0"/>
                    <a:cs typeface="Arial" charset="0"/>
                  </a:rPr>
                  <a:t>TIP: Change Image</a:t>
                </a:r>
              </a:p>
            </p:txBody>
          </p:sp>
          <p:pic>
            <p:nvPicPr>
              <p:cNvPr id="92" name="Graphic 91">
                <a:extLst>
                  <a:ext uri="{FF2B5EF4-FFF2-40B4-BE49-F238E27FC236}">
                    <a16:creationId xmlns:a16="http://schemas.microsoft.com/office/drawing/2014/main" id="{3691DA32-4A25-3244-887F-106571CC704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756975" y="5585768"/>
                <a:ext cx="155227" cy="155227"/>
              </a:xfrm>
              <a:prstGeom prst="rect">
                <a:avLst/>
              </a:prstGeom>
            </p:spPr>
          </p:pic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17E1B2C8-A880-484B-8DF3-47F72B6478C1}"/>
                </a:ext>
              </a:extLst>
            </p:cNvPr>
            <p:cNvGrpSpPr/>
            <p:nvPr userDrawn="1"/>
          </p:nvGrpSpPr>
          <p:grpSpPr>
            <a:xfrm>
              <a:off x="12596752" y="4895098"/>
              <a:ext cx="2735151" cy="1280928"/>
              <a:chOff x="12596752" y="4090029"/>
              <a:chExt cx="2735151" cy="1280928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481E6E9C-A854-8341-8896-14B11B0CB408}"/>
                  </a:ext>
                </a:extLst>
              </p:cNvPr>
              <p:cNvSpPr/>
              <p:nvPr userDrawn="1"/>
            </p:nvSpPr>
            <p:spPr>
              <a:xfrm>
                <a:off x="12596752" y="4090029"/>
                <a:ext cx="2735151" cy="128092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7B30112-E1F3-1141-9397-651EDD05AB4F}"/>
                  </a:ext>
                </a:extLst>
              </p:cNvPr>
              <p:cNvSpPr txBox="1"/>
              <p:nvPr userDrawn="1"/>
            </p:nvSpPr>
            <p:spPr>
              <a:xfrm>
                <a:off x="12962943" y="4218828"/>
                <a:ext cx="2368960" cy="152349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/>
              <a:p>
                <a:pPr marL="0" indent="0" algn="l">
                  <a:buNone/>
                </a:pPr>
                <a:r>
                  <a:rPr lang="en-US" sz="1100">
                    <a:solidFill>
                      <a:schemeClr val="accent2"/>
                    </a:solidFill>
                    <a:latin typeface="Arial" charset="0"/>
                    <a:ea typeface="Arial" charset="0"/>
                    <a:cs typeface="Arial" charset="0"/>
                  </a:rPr>
                  <a:t>TIP: Crop Image</a:t>
                </a:r>
              </a:p>
            </p:txBody>
          </p:sp>
          <p:pic>
            <p:nvPicPr>
              <p:cNvPr id="87" name="Graphic 86">
                <a:extLst>
                  <a:ext uri="{FF2B5EF4-FFF2-40B4-BE49-F238E27FC236}">
                    <a16:creationId xmlns:a16="http://schemas.microsoft.com/office/drawing/2014/main" id="{E436DB41-C87B-604D-93C9-4810EC7B879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756975" y="4229111"/>
                <a:ext cx="155227" cy="155227"/>
              </a:xfrm>
              <a:prstGeom prst="rect">
                <a:avLst/>
              </a:prstGeom>
            </p:spPr>
          </p:pic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67E7DC2-AEC6-AF45-A3F3-8D292343CC65}"/>
                  </a:ext>
                </a:extLst>
              </p:cNvPr>
              <p:cNvSpPr txBox="1"/>
              <p:nvPr userDrawn="1"/>
            </p:nvSpPr>
            <p:spPr>
              <a:xfrm>
                <a:off x="12756975" y="4483012"/>
                <a:ext cx="2384904" cy="738664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>
                <a:defPPr>
                  <a:defRPr lang="en-US"/>
                </a:defPPr>
                <a:lvl1pPr lvl="0">
                  <a:spcBef>
                    <a:spcPts val="1000"/>
                  </a:spcBef>
                  <a:spcAft>
                    <a:spcPts val="300"/>
                  </a:spcAft>
                  <a:defRPr sz="1050" b="0" cap="none" spc="0" baseline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134938" lvl="1" indent="-131763">
                  <a:lnSpc>
                    <a:spcPct val="90000"/>
                  </a:lnSpc>
                  <a:spcAft>
                    <a:spcPts val="300"/>
                  </a:spcAft>
                  <a:buFont typeface="Wingdings" pitchFamily="2" charset="2"/>
                  <a:buChar char="§"/>
                  <a:tabLst/>
                  <a:defRPr sz="90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113" lvl="2" indent="0">
                  <a:spcBef>
                    <a:spcPts val="300"/>
                  </a:spcBef>
                  <a:buFont typeface="Wingdings" pitchFamily="2" charset="2"/>
                  <a:buNone/>
                  <a:tabLst/>
                  <a:defRPr sz="800">
                    <a:solidFill>
                      <a:schemeClr val="bg1">
                        <a:lumMod val="85000"/>
                      </a:schemeClr>
                    </a:solidFill>
                  </a:defRPr>
                </a:lvl3pPr>
              </a:lstStyle>
              <a:p>
                <a:pPr marL="3175" lvl="1" indent="0">
                  <a:buNone/>
                  <a:defRPr/>
                </a:pPr>
                <a:r>
                  <a:rPr lang="en-US" sz="9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charset="0"/>
                    <a:cs typeface="Arial" charset="0"/>
                  </a:rPr>
                  <a:t>Right-click on the image.</a:t>
                </a:r>
              </a:p>
              <a:p>
                <a:pPr marL="3175" lvl="1" indent="0">
                  <a:buNone/>
                  <a:defRPr/>
                </a:pPr>
                <a:r>
                  <a:rPr lang="en-US" sz="9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charset="0"/>
                    <a:cs typeface="Arial" charset="0"/>
                  </a:rPr>
                  <a:t>Choose “Crop” from the menu. (       )</a:t>
                </a:r>
              </a:p>
              <a:p>
                <a:pPr marL="3175" lvl="1" indent="0">
                  <a:buNone/>
                  <a:defRPr/>
                </a:pPr>
                <a:r>
                  <a:rPr lang="en-US" sz="9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charset="0"/>
                    <a:cs typeface="Arial" charset="0"/>
                  </a:rPr>
                  <a:t>Adjust the size and position of the image.</a:t>
                </a:r>
              </a:p>
              <a:p>
                <a:pPr marL="3175" lvl="1" indent="0">
                  <a:buNone/>
                  <a:defRPr/>
                </a:pPr>
                <a:r>
                  <a:rPr lang="en-US" sz="9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charset="0"/>
                    <a:cs typeface="Arial" charset="0"/>
                  </a:rPr>
                  <a:t>Press Esc or click outside the image area to exit the cropping mode.</a:t>
                </a:r>
              </a:p>
            </p:txBody>
          </p:sp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4EB5A3B8-7079-2F40-BAFD-A2396423A1FD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4553978" y="4567445"/>
                <a:ext cx="136897" cy="213643"/>
              </a:xfrm>
              <a:prstGeom prst="rect">
                <a:avLst/>
              </a:prstGeom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</p:pic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9857E59-EF61-994A-A389-AD6537DDC945}"/>
                </a:ext>
              </a:extLst>
            </p:cNvPr>
            <p:cNvSpPr txBox="1">
              <a:spLocks noChangeAspect="1"/>
            </p:cNvSpPr>
            <p:nvPr userDrawn="1"/>
          </p:nvSpPr>
          <p:spPr>
            <a:xfrm>
              <a:off x="12577088" y="500436"/>
              <a:ext cx="114706" cy="114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vert="horz" wrap="none" lIns="0" tIns="0" rIns="0" bIns="0" rtlCol="0" anchor="ctr">
              <a:noAutofit/>
            </a:bodyPr>
            <a:lstStyle/>
            <a:p>
              <a:pPr marL="0" indent="0" algn="ctr">
                <a:buNone/>
              </a:pPr>
              <a:r>
                <a:rPr lang="en-US" sz="5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95D23FB-7145-A148-9DEA-BCBCB72A6803}"/>
                </a:ext>
              </a:extLst>
            </p:cNvPr>
            <p:cNvSpPr txBox="1"/>
            <p:nvPr userDrawn="1"/>
          </p:nvSpPr>
          <p:spPr>
            <a:xfrm>
              <a:off x="12776177" y="1104602"/>
              <a:ext cx="2289935" cy="85792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defPPr>
                <a:defRPr lang="en-US"/>
              </a:defPPr>
              <a:lvl1pPr lvl="0">
                <a:spcBef>
                  <a:spcPts val="900"/>
                </a:spcBef>
                <a:spcAft>
                  <a:spcPts val="300"/>
                </a:spcAft>
                <a:defRPr sz="800" b="1" cap="all" spc="20" baseline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0" lvl="1" indent="0">
                <a:lnSpc>
                  <a:spcPct val="90000"/>
                </a:lnSpc>
                <a:spcAft>
                  <a:spcPts val="300"/>
                </a:spcAft>
                <a:tabLst/>
                <a:defRPr sz="12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113" lvl="2" indent="0">
                <a:spcBef>
                  <a:spcPts val="300"/>
                </a:spcBef>
                <a:buFont typeface="Wingdings" pitchFamily="2" charset="2"/>
                <a:buNone/>
                <a:tabLst/>
                <a:defRPr sz="800">
                  <a:solidFill>
                    <a:schemeClr val="bg1">
                      <a:lumMod val="85000"/>
                    </a:schemeClr>
                  </a:solidFill>
                </a:defRPr>
              </a:lvl3pPr>
            </a:lstStyle>
            <a:p>
              <a:pPr marL="0" lvl="0" indent="0">
                <a:buFont typeface="Arial" panose="020B0604020202020204" pitchFamily="34" charset="0"/>
                <a:buNone/>
              </a:pPr>
              <a:r>
                <a:rPr lang="en-US" sz="600"/>
                <a:t>Method 2: </a:t>
              </a:r>
              <a:r>
                <a:rPr lang="en-US" sz="600" b="0"/>
                <a:t>PLACEHOLDER ICON</a:t>
              </a:r>
            </a:p>
            <a:p>
              <a:pPr lvl="1">
                <a:buNone/>
              </a:pPr>
              <a:r>
                <a:rPr lang="en-US" sz="1050"/>
                <a:t>Click the image icon inside the placeholder to browse for an image. You may need to shift the gradient aside in order to access the placeholder icon.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56B344F-230E-4740-9A53-CE43DAE6C421}"/>
                </a:ext>
              </a:extLst>
            </p:cNvPr>
            <p:cNvSpPr txBox="1"/>
            <p:nvPr userDrawn="1"/>
          </p:nvSpPr>
          <p:spPr>
            <a:xfrm>
              <a:off x="12776177" y="2045527"/>
              <a:ext cx="2016492" cy="415498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defPPr>
                <a:defRPr lang="en-US"/>
              </a:defPPr>
              <a:lvl1pPr lvl="0">
                <a:spcBef>
                  <a:spcPts val="1600"/>
                </a:spcBef>
                <a:spcAft>
                  <a:spcPts val="300"/>
                </a:spcAft>
                <a:defRPr sz="1050" b="0" cap="none" spc="0" baseline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134938" lvl="1" indent="-131763">
                <a:lnSpc>
                  <a:spcPct val="90000"/>
                </a:lnSpc>
                <a:spcAft>
                  <a:spcPts val="300"/>
                </a:spcAft>
                <a:buFont typeface="Wingdings" pitchFamily="2" charset="2"/>
                <a:buChar char="§"/>
                <a:tabLst/>
                <a:defRPr sz="9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113" lvl="2" indent="0">
                <a:spcBef>
                  <a:spcPts val="300"/>
                </a:spcBef>
                <a:buFont typeface="Wingdings" pitchFamily="2" charset="2"/>
                <a:buNone/>
                <a:tabLst/>
                <a:defRPr sz="800">
                  <a:solidFill>
                    <a:schemeClr val="bg1">
                      <a:lumMod val="85000"/>
                    </a:schemeClr>
                  </a:solidFill>
                </a:defRPr>
              </a:lvl3pPr>
            </a:lstStyle>
            <a:p>
              <a:pPr lvl="2"/>
              <a:r>
                <a:rPr lang="en-US" sz="900"/>
                <a:t>Note: If the photo covers your text after you drop it in, simply right click the photo and select ‘Send to Back’.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2F0AEA9-8195-584F-9600-AE1D172C3038}"/>
                </a:ext>
              </a:extLst>
            </p:cNvPr>
            <p:cNvSpPr txBox="1">
              <a:spLocks noChangeAspect="1"/>
            </p:cNvSpPr>
            <p:nvPr userDrawn="1"/>
          </p:nvSpPr>
          <p:spPr>
            <a:xfrm>
              <a:off x="12577088" y="1111659"/>
              <a:ext cx="114706" cy="114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vert="horz" wrap="none" lIns="0" tIns="0" rIns="0" bIns="0" rtlCol="0" anchor="ctr">
              <a:noAutofit/>
            </a:bodyPr>
            <a:lstStyle/>
            <a:p>
              <a:pPr marL="0" indent="0" algn="ctr">
                <a:buNone/>
              </a:pPr>
              <a:r>
                <a:rPr lang="en-US" sz="5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E8A3DCD-14B5-734C-91E2-79637E3D58B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72609" y="315251"/>
            <a:ext cx="2619391" cy="6219155"/>
          </a:xfrm>
          <a:prstGeom prst="rect">
            <a:avLst/>
          </a:prstGeom>
        </p:spPr>
      </p:pic>
      <p:sp>
        <p:nvSpPr>
          <p:cNvPr id="36" name="Content Placeholder 4">
            <a:extLst>
              <a:ext uri="{FF2B5EF4-FFF2-40B4-BE49-F238E27FC236}">
                <a16:creationId xmlns:a16="http://schemas.microsoft.com/office/drawing/2014/main" id="{869742CE-A9EE-044C-A2BA-81128A041B9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311525" y="152400"/>
            <a:ext cx="6156325" cy="29065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Content Placeholder 4">
            <a:extLst>
              <a:ext uri="{FF2B5EF4-FFF2-40B4-BE49-F238E27FC236}">
                <a16:creationId xmlns:a16="http://schemas.microsoft.com/office/drawing/2014/main" id="{8848A848-7E9E-154A-8D34-8AD2D6F021C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311525" y="3252095"/>
            <a:ext cx="6156325" cy="29065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349E3D-E464-6B41-AAF7-80CE0AA5A7C2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273D8639-0380-4A8E-B895-468C96F6870F}" type="datetimeFigureOut">
              <a:rPr lang="en-IN" smtClean="0"/>
              <a:t>29-02-2024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84196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ata and Key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292821-60E2-0B4D-AA0C-C16AE0808848}"/>
              </a:ext>
            </a:extLst>
          </p:cNvPr>
          <p:cNvSpPr/>
          <p:nvPr/>
        </p:nvSpPr>
        <p:spPr>
          <a:xfrm>
            <a:off x="6361241" y="404813"/>
            <a:ext cx="5567233" cy="57610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63525" y="152401"/>
            <a:ext cx="5784247" cy="97313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CA" dirty="0"/>
              <a:t>Click to add slide title</a:t>
            </a:r>
            <a:endParaRPr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F8650D1-39A1-CF44-A6B9-55E0B16459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22957" y="636119"/>
            <a:ext cx="5057470" cy="2229851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y" algn="b"/>
          </a:blipFill>
        </p:spPr>
        <p:txBody>
          <a:bodyPr bIns="46800" anchor="ctr">
            <a:noAutofit/>
          </a:bodyPr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key takeaway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542D2C7D-D9E4-2347-8910-83CF1D5BA1AD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263525" y="1376363"/>
            <a:ext cx="5755755" cy="414657"/>
          </a:xfr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xy" algn="bl"/>
          </a:blipFill>
        </p:spPr>
        <p:txBody>
          <a:bodyPr anchor="b"/>
          <a:lstStyle>
            <a:lvl1pPr marL="0" indent="0">
              <a:buNone/>
              <a:defRPr sz="18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content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D67390C-CF8E-8A47-87DF-C62375565150}"/>
              </a:ext>
            </a:extLst>
          </p:cNvPr>
          <p:cNvCxnSpPr/>
          <p:nvPr/>
        </p:nvCxnSpPr>
        <p:spPr>
          <a:xfrm>
            <a:off x="0" y="634184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FC5F581-628A-AD40-A607-02AC0F42F561}"/>
              </a:ext>
            </a:extLst>
          </p:cNvPr>
          <p:cNvGrpSpPr/>
          <p:nvPr/>
        </p:nvGrpSpPr>
        <p:grpSpPr>
          <a:xfrm>
            <a:off x="12461307" y="152400"/>
            <a:ext cx="3093325" cy="809625"/>
            <a:chOff x="12461307" y="152400"/>
            <a:chExt cx="3093325" cy="80962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0358D2C-845B-B249-A1AC-590041D9F72D}"/>
                </a:ext>
              </a:extLst>
            </p:cNvPr>
            <p:cNvSpPr/>
            <p:nvPr userDrawn="1"/>
          </p:nvSpPr>
          <p:spPr>
            <a:xfrm>
              <a:off x="12461307" y="152400"/>
              <a:ext cx="3093325" cy="80962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0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E0E1F92-63AA-C54A-A918-BAA49530610A}"/>
                </a:ext>
              </a:extLst>
            </p:cNvPr>
            <p:cNvSpPr/>
            <p:nvPr userDrawn="1"/>
          </p:nvSpPr>
          <p:spPr>
            <a:xfrm>
              <a:off x="12517897" y="219592"/>
              <a:ext cx="2960228" cy="66623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24624CA-8303-064D-8469-332D0C910C00}"/>
                </a:ext>
              </a:extLst>
            </p:cNvPr>
            <p:cNvSpPr txBox="1"/>
            <p:nvPr userDrawn="1"/>
          </p:nvSpPr>
          <p:spPr>
            <a:xfrm>
              <a:off x="13123460" y="325491"/>
              <a:ext cx="2059390" cy="436273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/>
            <a:p>
              <a:pPr marL="0" indent="0" algn="l">
                <a:buNone/>
              </a:pPr>
              <a:r>
                <a:rPr lang="en-US" sz="1050">
                  <a:solidFill>
                    <a:schemeClr val="accent2"/>
                  </a:solidFill>
                  <a:latin typeface="Arial" charset="0"/>
                  <a:ea typeface="Arial" charset="0"/>
                  <a:cs typeface="Arial" charset="0"/>
                </a:rPr>
                <a:t>Access programmed text formats by using the ‘Indent More’ button to change the indent level.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C77819F-3351-5245-A24F-D67B2F2D831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"/>
            <a:stretch/>
          </p:blipFill>
          <p:spPr>
            <a:xfrm>
              <a:off x="12671338" y="333949"/>
              <a:ext cx="320762" cy="350353"/>
            </a:xfrm>
            <a:prstGeom prst="roundRect">
              <a:avLst/>
            </a:prstGeom>
          </p:spPr>
        </p:pic>
      </p:grp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EFFF55F2-1A60-BC45-9662-1CCB19F3F4F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270647" y="1972801"/>
            <a:ext cx="5755754" cy="4185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86E93ADF-FFD3-6B49-9C09-35011353A9EE}"/>
              </a:ext>
            </a:extLst>
          </p:cNvPr>
          <p:cNvSpPr>
            <a:spLocks noGrp="1"/>
          </p:cNvSpPr>
          <p:nvPr>
            <p:ph sz="quarter" idx="118"/>
          </p:nvPr>
        </p:nvSpPr>
        <p:spPr>
          <a:xfrm>
            <a:off x="6631200" y="3124801"/>
            <a:ext cx="5048736" cy="2836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8B95F35B-A7B3-CD42-9DFE-2A3BBA2FDFE0}"/>
              </a:ext>
            </a:extLst>
          </p:cNvPr>
          <p:cNvSpPr>
            <a:spLocks noGrp="1"/>
          </p:cNvSpPr>
          <p:nvPr>
            <p:ph type="dt" sz="half" idx="119"/>
          </p:nvPr>
        </p:nvSpPr>
        <p:spPr/>
        <p:txBody>
          <a:bodyPr/>
          <a:lstStyle/>
          <a:p>
            <a:fld id="{273D8639-0380-4A8E-B895-468C96F6870F}" type="datetimeFigureOut">
              <a:rPr lang="en-IN" smtClean="0"/>
              <a:t>29-02-2024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54941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ack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63525" y="152401"/>
            <a:ext cx="11651763" cy="97313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CA" dirty="0"/>
              <a:t>Click to add slide title</a:t>
            </a:r>
            <a:endParaRPr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542D2C7D-D9E4-2347-8910-83CF1D5BA1AD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263524" y="1395167"/>
            <a:ext cx="11651763" cy="395853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xy" algn="bl"/>
          </a:blipFill>
        </p:spPr>
        <p:txBody>
          <a:bodyPr bIns="72000" anchor="b"/>
          <a:lstStyle>
            <a:lvl1pPr marL="0" indent="0">
              <a:buNone/>
              <a:defRPr sz="16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D2C8ED6C-6153-A847-8DCB-7DEDC274C0A1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263524" y="3876704"/>
            <a:ext cx="11651763" cy="395853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xy" algn="bl"/>
          </a:blipFill>
        </p:spPr>
        <p:txBody>
          <a:bodyPr bIns="72000" anchor="b"/>
          <a:lstStyle>
            <a:lvl1pPr marL="0" indent="0">
              <a:buNone/>
              <a:defRPr sz="16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content 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CAAC84-323E-7C4A-9B98-66677C8940A4}"/>
              </a:ext>
            </a:extLst>
          </p:cNvPr>
          <p:cNvCxnSpPr/>
          <p:nvPr/>
        </p:nvCxnSpPr>
        <p:spPr>
          <a:xfrm>
            <a:off x="0" y="634184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55CFC71-B47A-A54D-AEBE-4721F45D29DC}"/>
              </a:ext>
            </a:extLst>
          </p:cNvPr>
          <p:cNvGrpSpPr/>
          <p:nvPr/>
        </p:nvGrpSpPr>
        <p:grpSpPr>
          <a:xfrm>
            <a:off x="12461307" y="152400"/>
            <a:ext cx="3093325" cy="809625"/>
            <a:chOff x="12461307" y="152400"/>
            <a:chExt cx="3093325" cy="80962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168C2B9-ADA9-624C-A89E-B96031CDC7FB}"/>
                </a:ext>
              </a:extLst>
            </p:cNvPr>
            <p:cNvSpPr/>
            <p:nvPr userDrawn="1"/>
          </p:nvSpPr>
          <p:spPr>
            <a:xfrm>
              <a:off x="12461307" y="152400"/>
              <a:ext cx="3093325" cy="80962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0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6E480F3-3121-1048-91F3-2013B6789287}"/>
                </a:ext>
              </a:extLst>
            </p:cNvPr>
            <p:cNvSpPr/>
            <p:nvPr userDrawn="1"/>
          </p:nvSpPr>
          <p:spPr>
            <a:xfrm>
              <a:off x="12517897" y="219592"/>
              <a:ext cx="2960228" cy="66623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B7811A-96C0-B740-8247-00986021E3C8}"/>
                </a:ext>
              </a:extLst>
            </p:cNvPr>
            <p:cNvSpPr txBox="1"/>
            <p:nvPr userDrawn="1"/>
          </p:nvSpPr>
          <p:spPr>
            <a:xfrm>
              <a:off x="13123460" y="325491"/>
              <a:ext cx="2059390" cy="436273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/>
            <a:p>
              <a:pPr marL="0" indent="0" algn="l">
                <a:buNone/>
              </a:pPr>
              <a:r>
                <a:rPr lang="en-US" sz="1050">
                  <a:solidFill>
                    <a:schemeClr val="accent2"/>
                  </a:solidFill>
                  <a:latin typeface="Arial" charset="0"/>
                  <a:ea typeface="Arial" charset="0"/>
                  <a:cs typeface="Arial" charset="0"/>
                </a:rPr>
                <a:t>Access programmed text formats by using the ‘Indent More’ button to change the indent level.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6E66BBF-CD27-B944-AA22-91FA904C9CE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"/>
            <a:stretch/>
          </p:blipFill>
          <p:spPr>
            <a:xfrm>
              <a:off x="12671338" y="333949"/>
              <a:ext cx="320762" cy="350353"/>
            </a:xfrm>
            <a:prstGeom prst="roundRect">
              <a:avLst/>
            </a:prstGeom>
          </p:spPr>
        </p:pic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0A13A8-5EA5-E44A-8141-08D1AFCBC1C6}"/>
              </a:ext>
            </a:extLst>
          </p:cNvPr>
          <p:cNvSpPr>
            <a:spLocks noGrp="1"/>
          </p:cNvSpPr>
          <p:nvPr>
            <p:ph type="dt" sz="half" idx="123"/>
          </p:nvPr>
        </p:nvSpPr>
        <p:spPr/>
        <p:txBody>
          <a:bodyPr/>
          <a:lstStyle/>
          <a:p>
            <a:fld id="{273D8639-0380-4A8E-B895-468C96F6870F}" type="datetimeFigureOut">
              <a:rPr lang="en-IN" smtClean="0"/>
              <a:t>29-02-2024</a:t>
            </a:fld>
            <a:endParaRPr lang="en-IN"/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F8CB8377-302B-244E-94FB-B36536DBBF83}"/>
              </a:ext>
            </a:extLst>
          </p:cNvPr>
          <p:cNvSpPr>
            <a:spLocks noGrp="1"/>
          </p:cNvSpPr>
          <p:nvPr>
            <p:ph sz="quarter" idx="121"/>
          </p:nvPr>
        </p:nvSpPr>
        <p:spPr>
          <a:xfrm>
            <a:off x="263525" y="1864801"/>
            <a:ext cx="11651763" cy="180529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97868BA9-EAE1-BE46-A782-0E3108629D3F}"/>
              </a:ext>
            </a:extLst>
          </p:cNvPr>
          <p:cNvSpPr>
            <a:spLocks noGrp="1"/>
          </p:cNvSpPr>
          <p:nvPr>
            <p:ph sz="quarter" idx="122"/>
          </p:nvPr>
        </p:nvSpPr>
        <p:spPr>
          <a:xfrm>
            <a:off x="263525" y="4360554"/>
            <a:ext cx="11651763" cy="180529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72516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E1B3A341-ED0E-854D-B998-AE4AF0E50D9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auto">
          <a:xfrm>
            <a:off x="999007" y="1519756"/>
            <a:ext cx="1191698" cy="1191698"/>
          </a:xfrm>
          <a:custGeom>
            <a:avLst/>
            <a:gdLst>
              <a:gd name="connsiteX0" fmla="*/ 576064 w 1152128"/>
              <a:gd name="connsiteY0" fmla="*/ 0 h 1152128"/>
              <a:gd name="connsiteX1" fmla="*/ 1152128 w 1152128"/>
              <a:gd name="connsiteY1" fmla="*/ 576064 h 1152128"/>
              <a:gd name="connsiteX2" fmla="*/ 576064 w 1152128"/>
              <a:gd name="connsiteY2" fmla="*/ 1152128 h 1152128"/>
              <a:gd name="connsiteX3" fmla="*/ 0 w 1152128"/>
              <a:gd name="connsiteY3" fmla="*/ 576064 h 1152128"/>
              <a:gd name="connsiteX4" fmla="*/ 576064 w 1152128"/>
              <a:gd name="connsiteY4" fmla="*/ 0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2128" h="1152128">
                <a:moveTo>
                  <a:pt x="576064" y="0"/>
                </a:moveTo>
                <a:cubicBezTo>
                  <a:pt x="894215" y="0"/>
                  <a:pt x="1152128" y="257913"/>
                  <a:pt x="1152128" y="576064"/>
                </a:cubicBezTo>
                <a:cubicBezTo>
                  <a:pt x="1152128" y="894215"/>
                  <a:pt x="894215" y="1152128"/>
                  <a:pt x="576064" y="1152128"/>
                </a:cubicBezTo>
                <a:cubicBezTo>
                  <a:pt x="257913" y="1152128"/>
                  <a:pt x="0" y="894215"/>
                  <a:pt x="0" y="576064"/>
                </a:cubicBezTo>
                <a:cubicBezTo>
                  <a:pt x="0" y="257913"/>
                  <a:pt x="257913" y="0"/>
                  <a:pt x="576064" y="0"/>
                </a:cubicBezTo>
                <a:close/>
              </a:path>
            </a:pathLst>
          </a:cu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headshot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824641-2636-9C4A-B81F-8994DD698B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3525" y="152401"/>
            <a:ext cx="11651764" cy="973138"/>
          </a:xfrm>
        </p:spPr>
        <p:txBody>
          <a:bodyPr/>
          <a:lstStyle/>
          <a:p>
            <a:r>
              <a:rPr lang="en-US" dirty="0"/>
              <a:t>Click to add slide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B91D0D-9F61-3B4D-9A9B-E8550E88B92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3525" y="2835167"/>
            <a:ext cx="2662662" cy="461413"/>
          </a:xfrm>
        </p:spPr>
        <p:txBody>
          <a:bodyPr l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i="0" cap="none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D724B5D4-892B-344E-ADD3-5946E322FF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3525" y="3304826"/>
            <a:ext cx="2662662" cy="592487"/>
          </a:xfr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425C022-4754-EE42-8C22-2A6124BAE0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3525" y="3897313"/>
            <a:ext cx="2662662" cy="2268538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x" algn="tl"/>
          </a:blipFill>
        </p:spPr>
        <p:txBody>
          <a:bodyPr lIns="0" tIns="180000"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</a:lstStyle>
          <a:p>
            <a:pPr lvl="1"/>
            <a:r>
              <a:rPr lang="en-US" dirty="0"/>
              <a:t>Click to add bio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6151ECA-E502-F642-A248-BD3AE3ADE55F}"/>
              </a:ext>
            </a:extLst>
          </p:cNvPr>
          <p:cNvCxnSpPr/>
          <p:nvPr/>
        </p:nvCxnSpPr>
        <p:spPr>
          <a:xfrm>
            <a:off x="0" y="634184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A7E929C-7046-3D4E-9BEF-0AA496E0B98F}"/>
              </a:ext>
            </a:extLst>
          </p:cNvPr>
          <p:cNvGrpSpPr/>
          <p:nvPr/>
        </p:nvGrpSpPr>
        <p:grpSpPr>
          <a:xfrm>
            <a:off x="12495015" y="152400"/>
            <a:ext cx="2874210" cy="6370984"/>
            <a:chOff x="12457693" y="0"/>
            <a:chExt cx="2874210" cy="6370984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60E7864-8F6C-DB45-94B2-619632E9B58E}"/>
                </a:ext>
              </a:extLst>
            </p:cNvPr>
            <p:cNvSpPr/>
            <p:nvPr userDrawn="1"/>
          </p:nvSpPr>
          <p:spPr>
            <a:xfrm>
              <a:off x="12457693" y="0"/>
              <a:ext cx="2798651" cy="637098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A8C1645-2112-B042-9B2C-3F2E8A9FC110}"/>
                </a:ext>
              </a:extLst>
            </p:cNvPr>
            <p:cNvSpPr txBox="1"/>
            <p:nvPr userDrawn="1"/>
          </p:nvSpPr>
          <p:spPr>
            <a:xfrm>
              <a:off x="12613762" y="150289"/>
              <a:ext cx="1695977" cy="152349"/>
            </a:xfrm>
            <a:prstGeom prst="rect">
              <a:avLst/>
            </a:prstGeom>
          </p:spPr>
          <p:txBody>
            <a:bodyPr vert="horz" wrap="none" lIns="0" tIns="0" rIns="0" bIns="0" rtlCol="0" anchor="t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accent2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pPr marL="0" lvl="0" indent="0">
                <a:buNone/>
              </a:pPr>
              <a:r>
                <a:rPr lang="en-US">
                  <a:solidFill>
                    <a:schemeClr val="bg1"/>
                  </a:solidFill>
                </a:rPr>
                <a:t>HOW TO ADD AN IMAGE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6B60217-D2C9-8B46-A5A8-32207EAF42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613762" y="352906"/>
              <a:ext cx="175538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11CA8CD-48BC-0748-9FD2-F803EF3B9FBD}"/>
                </a:ext>
              </a:extLst>
            </p:cNvPr>
            <p:cNvSpPr txBox="1"/>
            <p:nvPr userDrawn="1"/>
          </p:nvSpPr>
          <p:spPr>
            <a:xfrm>
              <a:off x="12776177" y="496513"/>
              <a:ext cx="2297338" cy="421654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defPPr>
                <a:defRPr lang="en-US"/>
              </a:defPPr>
              <a:lvl1pPr lvl="0">
                <a:spcBef>
                  <a:spcPts val="900"/>
                </a:spcBef>
                <a:spcAft>
                  <a:spcPts val="300"/>
                </a:spcAft>
                <a:defRPr sz="800" b="1" cap="all" spc="20" baseline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0" lvl="1" indent="0">
                <a:lnSpc>
                  <a:spcPct val="90000"/>
                </a:lnSpc>
                <a:spcAft>
                  <a:spcPts val="300"/>
                </a:spcAft>
                <a:tabLst/>
                <a:defRPr sz="12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113" lvl="2" indent="0">
                <a:spcBef>
                  <a:spcPts val="300"/>
                </a:spcBef>
                <a:buFont typeface="Wingdings" pitchFamily="2" charset="2"/>
                <a:buNone/>
                <a:tabLst/>
                <a:defRPr sz="800">
                  <a:solidFill>
                    <a:schemeClr val="bg1">
                      <a:lumMod val="85000"/>
                    </a:schemeClr>
                  </a:solidFill>
                </a:defRPr>
              </a:lvl3pPr>
            </a:lstStyle>
            <a:p>
              <a:pPr marL="0" lvl="0" indent="0">
                <a:buFont typeface="Arial" panose="020B0604020202020204" pitchFamily="34" charset="0"/>
                <a:buNone/>
              </a:pPr>
              <a:r>
                <a:rPr lang="en-US" sz="600" b="1"/>
                <a:t>Method 1: </a:t>
              </a:r>
              <a:r>
                <a:rPr lang="en-US" sz="600" b="0"/>
                <a:t>DRAG &amp; DROP</a:t>
              </a:r>
            </a:p>
            <a:p>
              <a:pPr lvl="1">
                <a:buNone/>
              </a:pPr>
              <a:r>
                <a:rPr lang="en-US" sz="1050"/>
                <a:t>On an empty master layout, drag and drop an image onto the slide.</a:t>
              </a: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9554A704-6674-BB43-AB20-2E181F9B57EB}"/>
                </a:ext>
              </a:extLst>
            </p:cNvPr>
            <p:cNvGrpSpPr/>
            <p:nvPr userDrawn="1"/>
          </p:nvGrpSpPr>
          <p:grpSpPr>
            <a:xfrm>
              <a:off x="12596752" y="2653788"/>
              <a:ext cx="2735151" cy="2087177"/>
              <a:chOff x="12596752" y="5446684"/>
              <a:chExt cx="2735151" cy="2087177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012C7B92-F2AA-9F45-A792-FFDCCA4C1309}"/>
                  </a:ext>
                </a:extLst>
              </p:cNvPr>
              <p:cNvGrpSpPr/>
              <p:nvPr userDrawn="1"/>
            </p:nvGrpSpPr>
            <p:grpSpPr>
              <a:xfrm>
                <a:off x="12596752" y="5446684"/>
                <a:ext cx="2735151" cy="2087177"/>
                <a:chOff x="12596752" y="3550835"/>
                <a:chExt cx="2735151" cy="2087177"/>
              </a:xfrm>
            </p:grpSpPr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E5544EB0-5E10-254D-8AE0-A8CCC9620441}"/>
                    </a:ext>
                  </a:extLst>
                </p:cNvPr>
                <p:cNvSpPr/>
                <p:nvPr userDrawn="1"/>
              </p:nvSpPr>
              <p:spPr>
                <a:xfrm>
                  <a:off x="12596752" y="3550835"/>
                  <a:ext cx="2735151" cy="2087177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A59A1BCF-4BC0-BF46-B962-07D8C33C7F41}"/>
                    </a:ext>
                  </a:extLst>
                </p:cNvPr>
                <p:cNvSpPr txBox="1"/>
                <p:nvPr userDrawn="1"/>
              </p:nvSpPr>
              <p:spPr>
                <a:xfrm>
                  <a:off x="12771990" y="4875845"/>
                  <a:ext cx="2422981" cy="498598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t">
                  <a:spAutoFit/>
                </a:bodyPr>
                <a:lstStyle/>
                <a:p>
                  <a:pPr marL="3175" lvl="1" indent="0" algn="l" defTabSz="914400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300"/>
                    </a:spcAft>
                    <a:buFont typeface="Wingdings" pitchFamily="2" charset="2"/>
                    <a:buNone/>
                    <a:tabLst/>
                    <a:defRPr/>
                  </a:pPr>
                  <a:r>
                    <a:rPr lang="en-US" sz="900" kern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Deleting the image may bring the image placeholder to the top layer, covering your text. Right-click on the placeholder and choose “Send to Back”.</a:t>
                  </a:r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1D902BA3-9FC1-474F-9879-75FCD0149012}"/>
                    </a:ext>
                  </a:extLst>
                </p:cNvPr>
                <p:cNvSpPr txBox="1"/>
                <p:nvPr userDrawn="1"/>
              </p:nvSpPr>
              <p:spPr>
                <a:xfrm>
                  <a:off x="12771991" y="3940775"/>
                  <a:ext cx="2156990" cy="812017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t">
                  <a:spAutoFit/>
                </a:bodyPr>
                <a:lstStyle/>
                <a:p>
                  <a:pPr marL="0" indent="0" algn="l" defTabSz="914400" rtl="0" eaLnBrk="1" latinLnBrk="0" hangingPunct="1">
                    <a:spcBef>
                      <a:spcPts val="200"/>
                    </a:spcBef>
                    <a:buNone/>
                  </a:pPr>
                  <a:r>
                    <a:rPr lang="en-US" sz="900" b="1" kern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First, delete the existing image to reset the photo placeholder functionality. </a:t>
                  </a:r>
                  <a:r>
                    <a:rPr lang="en-US" sz="900" b="0" kern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You may need to shift the gradient aside in order to do this. </a:t>
                  </a:r>
                </a:p>
                <a:p>
                  <a:pPr marL="0" indent="0" algn="l" defTabSz="914400" rtl="0" eaLnBrk="1" latinLnBrk="0" hangingPunct="1">
                    <a:spcBef>
                      <a:spcPts val="200"/>
                    </a:spcBef>
                    <a:buNone/>
                  </a:pPr>
                  <a:r>
                    <a:rPr lang="en-US" sz="900" b="0" kern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Second, use one of the methods outlined above to add a new photo. </a:t>
                  </a:r>
                </a:p>
              </p:txBody>
            </p:sp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F439F8BA-92D5-EC44-A78A-81B6BE9DDB8F}"/>
                    </a:ext>
                  </a:extLst>
                </p:cNvPr>
                <p:cNvSpPr txBox="1"/>
                <p:nvPr userDrawn="1"/>
              </p:nvSpPr>
              <p:spPr>
                <a:xfrm>
                  <a:off x="12771990" y="5385156"/>
                  <a:ext cx="2422981" cy="124650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t">
                  <a:spAutoFit/>
                </a:bodyPr>
                <a:lstStyle/>
                <a:p>
                  <a:pPr marL="0" indent="0" algn="l" defTabSz="914400" rtl="0" eaLnBrk="1" latinLnBrk="0" hangingPunct="1">
                    <a:spcBef>
                      <a:spcPts val="200"/>
                    </a:spcBef>
                    <a:buNone/>
                  </a:pPr>
                  <a:r>
                    <a:rPr lang="en-US" sz="900" kern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You can now add a new image as normal.</a:t>
                  </a:r>
                </a:p>
              </p:txBody>
            </p:sp>
          </p:grp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4565E4E-F965-CF47-9AF3-10262D7C7F69}"/>
                  </a:ext>
                </a:extLst>
              </p:cNvPr>
              <p:cNvSpPr txBox="1"/>
              <p:nvPr userDrawn="1"/>
            </p:nvSpPr>
            <p:spPr>
              <a:xfrm>
                <a:off x="12962943" y="5575485"/>
                <a:ext cx="2368960" cy="152349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/>
              <a:p>
                <a:pPr marL="0" indent="0" algn="l">
                  <a:buNone/>
                </a:pPr>
                <a:r>
                  <a:rPr lang="en-US" sz="1100">
                    <a:solidFill>
                      <a:schemeClr val="accent2"/>
                    </a:solidFill>
                    <a:latin typeface="Arial" charset="0"/>
                    <a:ea typeface="Arial" charset="0"/>
                    <a:cs typeface="Arial" charset="0"/>
                  </a:rPr>
                  <a:t>TIP: Change Image</a:t>
                </a:r>
              </a:p>
            </p:txBody>
          </p:sp>
          <p:pic>
            <p:nvPicPr>
              <p:cNvPr id="119" name="Graphic 118">
                <a:extLst>
                  <a:ext uri="{FF2B5EF4-FFF2-40B4-BE49-F238E27FC236}">
                    <a16:creationId xmlns:a16="http://schemas.microsoft.com/office/drawing/2014/main" id="{AEBD7B6F-3DEE-AD40-9AAF-99977C4B954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2756975" y="5585768"/>
                <a:ext cx="155227" cy="155227"/>
              </a:xfrm>
              <a:prstGeom prst="rect">
                <a:avLst/>
              </a:prstGeom>
            </p:spPr>
          </p:pic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7B425B32-FE70-644F-8797-8EF8F357BCC5}"/>
                </a:ext>
              </a:extLst>
            </p:cNvPr>
            <p:cNvGrpSpPr/>
            <p:nvPr userDrawn="1"/>
          </p:nvGrpSpPr>
          <p:grpSpPr>
            <a:xfrm>
              <a:off x="12596752" y="4895098"/>
              <a:ext cx="2735151" cy="1280928"/>
              <a:chOff x="12596752" y="4090029"/>
              <a:chExt cx="2735151" cy="1280928"/>
            </a:xfrm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922FA7E-E032-194E-B97D-AB34EC836BD2}"/>
                  </a:ext>
                </a:extLst>
              </p:cNvPr>
              <p:cNvSpPr/>
              <p:nvPr userDrawn="1"/>
            </p:nvSpPr>
            <p:spPr>
              <a:xfrm>
                <a:off x="12596752" y="4090029"/>
                <a:ext cx="2735151" cy="128092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1D6CFBD-0AE8-F241-A5C2-FD0822528B50}"/>
                  </a:ext>
                </a:extLst>
              </p:cNvPr>
              <p:cNvSpPr txBox="1"/>
              <p:nvPr userDrawn="1"/>
            </p:nvSpPr>
            <p:spPr>
              <a:xfrm>
                <a:off x="12962943" y="4218828"/>
                <a:ext cx="2368960" cy="152349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/>
              <a:p>
                <a:pPr marL="0" indent="0" algn="l">
                  <a:buNone/>
                </a:pPr>
                <a:r>
                  <a:rPr lang="en-US" sz="1100">
                    <a:solidFill>
                      <a:schemeClr val="accent2"/>
                    </a:solidFill>
                    <a:latin typeface="Arial" charset="0"/>
                    <a:ea typeface="Arial" charset="0"/>
                    <a:cs typeface="Arial" charset="0"/>
                  </a:rPr>
                  <a:t>TIP: Crop Image</a:t>
                </a:r>
              </a:p>
            </p:txBody>
          </p:sp>
          <p:pic>
            <p:nvPicPr>
              <p:cNvPr id="114" name="Graphic 113">
                <a:extLst>
                  <a:ext uri="{FF2B5EF4-FFF2-40B4-BE49-F238E27FC236}">
                    <a16:creationId xmlns:a16="http://schemas.microsoft.com/office/drawing/2014/main" id="{6FA7765A-139C-694A-A927-345F327F885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2756975" y="4229111"/>
                <a:ext cx="155227" cy="155227"/>
              </a:xfrm>
              <a:prstGeom prst="rect">
                <a:avLst/>
              </a:prstGeom>
            </p:spPr>
          </p:pic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6648D52-7111-184F-AF49-A989AA7F5ECE}"/>
                  </a:ext>
                </a:extLst>
              </p:cNvPr>
              <p:cNvSpPr txBox="1"/>
              <p:nvPr userDrawn="1"/>
            </p:nvSpPr>
            <p:spPr>
              <a:xfrm>
                <a:off x="12756975" y="4483012"/>
                <a:ext cx="2384904" cy="738664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>
                <a:defPPr>
                  <a:defRPr lang="en-US"/>
                </a:defPPr>
                <a:lvl1pPr lvl="0">
                  <a:spcBef>
                    <a:spcPts val="1000"/>
                  </a:spcBef>
                  <a:spcAft>
                    <a:spcPts val="300"/>
                  </a:spcAft>
                  <a:defRPr sz="1050" b="0" cap="none" spc="0" baseline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134938" lvl="1" indent="-131763">
                  <a:lnSpc>
                    <a:spcPct val="90000"/>
                  </a:lnSpc>
                  <a:spcAft>
                    <a:spcPts val="300"/>
                  </a:spcAft>
                  <a:buFont typeface="Wingdings" pitchFamily="2" charset="2"/>
                  <a:buChar char="§"/>
                  <a:tabLst/>
                  <a:defRPr sz="90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113" lvl="2" indent="0">
                  <a:spcBef>
                    <a:spcPts val="300"/>
                  </a:spcBef>
                  <a:buFont typeface="Wingdings" pitchFamily="2" charset="2"/>
                  <a:buNone/>
                  <a:tabLst/>
                  <a:defRPr sz="800">
                    <a:solidFill>
                      <a:schemeClr val="bg1">
                        <a:lumMod val="85000"/>
                      </a:schemeClr>
                    </a:solidFill>
                  </a:defRPr>
                </a:lvl3pPr>
              </a:lstStyle>
              <a:p>
                <a:pPr marL="3175" lvl="1" indent="0">
                  <a:buNone/>
                  <a:defRPr/>
                </a:pPr>
                <a:r>
                  <a:rPr lang="en-US" sz="9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charset="0"/>
                    <a:cs typeface="Arial" charset="0"/>
                  </a:rPr>
                  <a:t>Right-click on the image.</a:t>
                </a:r>
              </a:p>
              <a:p>
                <a:pPr marL="3175" lvl="1" indent="0">
                  <a:buNone/>
                  <a:defRPr/>
                </a:pPr>
                <a:r>
                  <a:rPr lang="en-US" sz="9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charset="0"/>
                    <a:cs typeface="Arial" charset="0"/>
                  </a:rPr>
                  <a:t>Choose “Crop” from the menu. (       )</a:t>
                </a:r>
              </a:p>
              <a:p>
                <a:pPr marL="3175" lvl="1" indent="0">
                  <a:buNone/>
                  <a:defRPr/>
                </a:pPr>
                <a:r>
                  <a:rPr lang="en-US" sz="9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charset="0"/>
                    <a:cs typeface="Arial" charset="0"/>
                  </a:rPr>
                  <a:t>Adjust the size and position of the image.</a:t>
                </a:r>
              </a:p>
              <a:p>
                <a:pPr marL="3175" lvl="1" indent="0">
                  <a:buNone/>
                  <a:defRPr/>
                </a:pPr>
                <a:r>
                  <a:rPr lang="en-US" sz="9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charset="0"/>
                    <a:cs typeface="Arial" charset="0"/>
                  </a:rPr>
                  <a:t>Press Esc or click outside the image area to exit the cropping mode.</a:t>
                </a:r>
              </a:p>
            </p:txBody>
          </p:sp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7460780B-D27D-864E-8E82-10F5FA32FB99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4553978" y="4567445"/>
                <a:ext cx="136897" cy="213643"/>
              </a:xfrm>
              <a:prstGeom prst="rect">
                <a:avLst/>
              </a:prstGeom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</p:pic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D01E91B-AF16-5B46-B5E5-6B5B54E6D313}"/>
                </a:ext>
              </a:extLst>
            </p:cNvPr>
            <p:cNvSpPr txBox="1">
              <a:spLocks noChangeAspect="1"/>
            </p:cNvSpPr>
            <p:nvPr userDrawn="1"/>
          </p:nvSpPr>
          <p:spPr>
            <a:xfrm>
              <a:off x="12577088" y="500436"/>
              <a:ext cx="114706" cy="114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vert="horz" wrap="none" lIns="0" tIns="0" rIns="0" bIns="0" rtlCol="0" anchor="ctr">
              <a:noAutofit/>
            </a:bodyPr>
            <a:lstStyle/>
            <a:p>
              <a:pPr marL="0" indent="0" algn="ctr">
                <a:buNone/>
              </a:pPr>
              <a:r>
                <a:rPr lang="en-US" sz="5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2F75532A-74FC-FB4A-A0CF-AAF908803095}"/>
                </a:ext>
              </a:extLst>
            </p:cNvPr>
            <p:cNvSpPr txBox="1"/>
            <p:nvPr userDrawn="1"/>
          </p:nvSpPr>
          <p:spPr>
            <a:xfrm>
              <a:off x="12776177" y="1104602"/>
              <a:ext cx="2289935" cy="85792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defPPr>
                <a:defRPr lang="en-US"/>
              </a:defPPr>
              <a:lvl1pPr lvl="0">
                <a:spcBef>
                  <a:spcPts val="900"/>
                </a:spcBef>
                <a:spcAft>
                  <a:spcPts val="300"/>
                </a:spcAft>
                <a:defRPr sz="800" b="1" cap="all" spc="20" baseline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0" lvl="1" indent="0">
                <a:lnSpc>
                  <a:spcPct val="90000"/>
                </a:lnSpc>
                <a:spcAft>
                  <a:spcPts val="300"/>
                </a:spcAft>
                <a:tabLst/>
                <a:defRPr sz="12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113" lvl="2" indent="0">
                <a:spcBef>
                  <a:spcPts val="300"/>
                </a:spcBef>
                <a:buFont typeface="Wingdings" pitchFamily="2" charset="2"/>
                <a:buNone/>
                <a:tabLst/>
                <a:defRPr sz="800">
                  <a:solidFill>
                    <a:schemeClr val="bg1">
                      <a:lumMod val="85000"/>
                    </a:schemeClr>
                  </a:solidFill>
                </a:defRPr>
              </a:lvl3pPr>
            </a:lstStyle>
            <a:p>
              <a:pPr marL="0" lvl="0" indent="0">
                <a:buFont typeface="Arial" panose="020B0604020202020204" pitchFamily="34" charset="0"/>
                <a:buNone/>
              </a:pPr>
              <a:r>
                <a:rPr lang="en-US" sz="600"/>
                <a:t>Method 2: </a:t>
              </a:r>
              <a:r>
                <a:rPr lang="en-US" sz="600" b="0"/>
                <a:t>PLACEHOLDER ICON</a:t>
              </a:r>
            </a:p>
            <a:p>
              <a:pPr lvl="1">
                <a:buNone/>
              </a:pPr>
              <a:r>
                <a:rPr lang="en-US" sz="1050"/>
                <a:t>Click the image icon inside the placeholder to browse for an image. You may need to shift the gradient aside in order to access the placeholder icon.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267567B-78A9-4042-8787-54CFCA56E5C0}"/>
                </a:ext>
              </a:extLst>
            </p:cNvPr>
            <p:cNvSpPr txBox="1">
              <a:spLocks noChangeAspect="1"/>
            </p:cNvSpPr>
            <p:nvPr userDrawn="1"/>
          </p:nvSpPr>
          <p:spPr>
            <a:xfrm>
              <a:off x="12577088" y="1111659"/>
              <a:ext cx="114706" cy="114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vert="horz" wrap="none" lIns="0" tIns="0" rIns="0" bIns="0" rtlCol="0" anchor="ctr">
              <a:noAutofit/>
            </a:bodyPr>
            <a:lstStyle/>
            <a:p>
              <a:pPr marL="0" indent="0" algn="ctr">
                <a:buNone/>
              </a:pPr>
              <a:r>
                <a:rPr lang="en-US" sz="5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ECDD292-0A41-9347-A63B-366424DB3358}"/>
                </a:ext>
              </a:extLst>
            </p:cNvPr>
            <p:cNvSpPr txBox="1"/>
            <p:nvPr userDrawn="1"/>
          </p:nvSpPr>
          <p:spPr>
            <a:xfrm>
              <a:off x="12776178" y="2120415"/>
              <a:ext cx="1947530" cy="290849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defPPr>
                <a:defRPr lang="en-US"/>
              </a:defPPr>
              <a:lvl1pPr lvl="0">
                <a:spcBef>
                  <a:spcPts val="900"/>
                </a:spcBef>
                <a:spcAft>
                  <a:spcPts val="300"/>
                </a:spcAft>
                <a:defRPr sz="800" b="1" cap="all" spc="20" baseline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0" lvl="1" indent="0">
                <a:lnSpc>
                  <a:spcPct val="90000"/>
                </a:lnSpc>
                <a:spcAft>
                  <a:spcPts val="300"/>
                </a:spcAft>
                <a:tabLst/>
                <a:defRPr sz="12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113" lvl="2" indent="0">
                <a:spcBef>
                  <a:spcPts val="300"/>
                </a:spcBef>
                <a:buFont typeface="Wingdings" pitchFamily="2" charset="2"/>
                <a:buNone/>
                <a:tabLst/>
                <a:defRPr sz="800">
                  <a:solidFill>
                    <a:schemeClr val="bg1">
                      <a:lumMod val="85000"/>
                    </a:schemeClr>
                  </a:solidFill>
                </a:defRPr>
              </a:lvl3pPr>
            </a:lstStyle>
            <a:p>
              <a:pPr marL="0" lvl="0" indent="0">
                <a:buFont typeface="Arial" panose="020B0604020202020204" pitchFamily="34" charset="0"/>
                <a:buNone/>
              </a:pPr>
              <a:r>
                <a:rPr lang="en-US" sz="1050"/>
                <a:t>Images will fill in from left to right. </a:t>
              </a: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981F64-BA3C-3144-BCAE-2ED89B12E4AD}"/>
              </a:ext>
            </a:extLst>
          </p:cNvPr>
          <p:cNvSpPr>
            <a:spLocks noGrp="1"/>
          </p:cNvSpPr>
          <p:nvPr>
            <p:ph type="dt" sz="half" idx="35"/>
          </p:nvPr>
        </p:nvSpPr>
        <p:spPr/>
        <p:txBody>
          <a:bodyPr/>
          <a:lstStyle/>
          <a:p>
            <a:fld id="{273D8639-0380-4A8E-B895-468C96F6870F}" type="datetimeFigureOut">
              <a:rPr lang="en-IN" smtClean="0"/>
              <a:t>29-02-2024</a:t>
            </a:fld>
            <a:endParaRPr lang="en-IN"/>
          </a:p>
        </p:txBody>
      </p:sp>
      <p:sp>
        <p:nvSpPr>
          <p:cNvPr id="52" name="Picture Placeholder 35">
            <a:extLst>
              <a:ext uri="{FF2B5EF4-FFF2-40B4-BE49-F238E27FC236}">
                <a16:creationId xmlns:a16="http://schemas.microsoft.com/office/drawing/2014/main" id="{4B0B3411-E35B-9647-A09B-711F029FC35E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 bwMode="auto">
          <a:xfrm>
            <a:off x="4022623" y="1519756"/>
            <a:ext cx="1191698" cy="1191698"/>
          </a:xfrm>
          <a:custGeom>
            <a:avLst/>
            <a:gdLst>
              <a:gd name="connsiteX0" fmla="*/ 576064 w 1152128"/>
              <a:gd name="connsiteY0" fmla="*/ 0 h 1152128"/>
              <a:gd name="connsiteX1" fmla="*/ 1152128 w 1152128"/>
              <a:gd name="connsiteY1" fmla="*/ 576064 h 1152128"/>
              <a:gd name="connsiteX2" fmla="*/ 576064 w 1152128"/>
              <a:gd name="connsiteY2" fmla="*/ 1152128 h 1152128"/>
              <a:gd name="connsiteX3" fmla="*/ 0 w 1152128"/>
              <a:gd name="connsiteY3" fmla="*/ 576064 h 1152128"/>
              <a:gd name="connsiteX4" fmla="*/ 576064 w 1152128"/>
              <a:gd name="connsiteY4" fmla="*/ 0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2128" h="1152128">
                <a:moveTo>
                  <a:pt x="576064" y="0"/>
                </a:moveTo>
                <a:cubicBezTo>
                  <a:pt x="894215" y="0"/>
                  <a:pt x="1152128" y="257913"/>
                  <a:pt x="1152128" y="576064"/>
                </a:cubicBezTo>
                <a:cubicBezTo>
                  <a:pt x="1152128" y="894215"/>
                  <a:pt x="894215" y="1152128"/>
                  <a:pt x="576064" y="1152128"/>
                </a:cubicBezTo>
                <a:cubicBezTo>
                  <a:pt x="257913" y="1152128"/>
                  <a:pt x="0" y="894215"/>
                  <a:pt x="0" y="576064"/>
                </a:cubicBezTo>
                <a:cubicBezTo>
                  <a:pt x="0" y="257913"/>
                  <a:pt x="257913" y="0"/>
                  <a:pt x="576064" y="0"/>
                </a:cubicBezTo>
                <a:close/>
              </a:path>
            </a:pathLst>
          </a:cu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headshot</a:t>
            </a:r>
          </a:p>
        </p:txBody>
      </p:sp>
      <p:sp>
        <p:nvSpPr>
          <p:cNvPr id="53" name="Text Placeholder 9">
            <a:extLst>
              <a:ext uri="{FF2B5EF4-FFF2-40B4-BE49-F238E27FC236}">
                <a16:creationId xmlns:a16="http://schemas.microsoft.com/office/drawing/2014/main" id="{AA80F8C2-4050-A045-AD94-75AD73F6EB0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287141" y="2835167"/>
            <a:ext cx="2662662" cy="461413"/>
          </a:xfrm>
        </p:spPr>
        <p:txBody>
          <a:bodyPr l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i="0" cap="none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9">
            <a:extLst>
              <a:ext uri="{FF2B5EF4-FFF2-40B4-BE49-F238E27FC236}">
                <a16:creationId xmlns:a16="http://schemas.microsoft.com/office/drawing/2014/main" id="{6273F053-3DCA-A043-9247-ECABDCA39F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287141" y="3304826"/>
            <a:ext cx="2662662" cy="592487"/>
          </a:xfr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5" name="Text Placeholder 9">
            <a:extLst>
              <a:ext uri="{FF2B5EF4-FFF2-40B4-BE49-F238E27FC236}">
                <a16:creationId xmlns:a16="http://schemas.microsoft.com/office/drawing/2014/main" id="{CD4EC102-A65D-9E4C-A5BB-85175C8C12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87141" y="3897313"/>
            <a:ext cx="2662662" cy="2268538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x" algn="tl"/>
          </a:blipFill>
        </p:spPr>
        <p:txBody>
          <a:bodyPr lIns="0" tIns="180000"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</a:lstStyle>
          <a:p>
            <a:pPr lvl="1"/>
            <a:r>
              <a:rPr lang="en-US" dirty="0"/>
              <a:t>Click to add bio</a:t>
            </a:r>
          </a:p>
        </p:txBody>
      </p:sp>
      <p:sp>
        <p:nvSpPr>
          <p:cNvPr id="56" name="Picture Placeholder 35">
            <a:extLst>
              <a:ext uri="{FF2B5EF4-FFF2-40B4-BE49-F238E27FC236}">
                <a16:creationId xmlns:a16="http://schemas.microsoft.com/office/drawing/2014/main" id="{8BEC7FBF-6709-EB48-80A3-EB7EB20E5849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 bwMode="auto">
          <a:xfrm>
            <a:off x="7021855" y="1519756"/>
            <a:ext cx="1191698" cy="1191698"/>
          </a:xfrm>
          <a:custGeom>
            <a:avLst/>
            <a:gdLst>
              <a:gd name="connsiteX0" fmla="*/ 576064 w 1152128"/>
              <a:gd name="connsiteY0" fmla="*/ 0 h 1152128"/>
              <a:gd name="connsiteX1" fmla="*/ 1152128 w 1152128"/>
              <a:gd name="connsiteY1" fmla="*/ 576064 h 1152128"/>
              <a:gd name="connsiteX2" fmla="*/ 576064 w 1152128"/>
              <a:gd name="connsiteY2" fmla="*/ 1152128 h 1152128"/>
              <a:gd name="connsiteX3" fmla="*/ 0 w 1152128"/>
              <a:gd name="connsiteY3" fmla="*/ 576064 h 1152128"/>
              <a:gd name="connsiteX4" fmla="*/ 576064 w 1152128"/>
              <a:gd name="connsiteY4" fmla="*/ 0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2128" h="1152128">
                <a:moveTo>
                  <a:pt x="576064" y="0"/>
                </a:moveTo>
                <a:cubicBezTo>
                  <a:pt x="894215" y="0"/>
                  <a:pt x="1152128" y="257913"/>
                  <a:pt x="1152128" y="576064"/>
                </a:cubicBezTo>
                <a:cubicBezTo>
                  <a:pt x="1152128" y="894215"/>
                  <a:pt x="894215" y="1152128"/>
                  <a:pt x="576064" y="1152128"/>
                </a:cubicBezTo>
                <a:cubicBezTo>
                  <a:pt x="257913" y="1152128"/>
                  <a:pt x="0" y="894215"/>
                  <a:pt x="0" y="576064"/>
                </a:cubicBezTo>
                <a:cubicBezTo>
                  <a:pt x="0" y="257913"/>
                  <a:pt x="257913" y="0"/>
                  <a:pt x="576064" y="0"/>
                </a:cubicBezTo>
                <a:close/>
              </a:path>
            </a:pathLst>
          </a:cu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headshot</a:t>
            </a:r>
          </a:p>
        </p:txBody>
      </p:sp>
      <p:sp>
        <p:nvSpPr>
          <p:cNvPr id="57" name="Text Placeholder 9">
            <a:extLst>
              <a:ext uri="{FF2B5EF4-FFF2-40B4-BE49-F238E27FC236}">
                <a16:creationId xmlns:a16="http://schemas.microsoft.com/office/drawing/2014/main" id="{A8A8F3F9-4899-1146-B73A-B5BB6961B2E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86373" y="2835167"/>
            <a:ext cx="2662662" cy="461413"/>
          </a:xfrm>
        </p:spPr>
        <p:txBody>
          <a:bodyPr l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i="0" cap="none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8" name="Text Placeholder 9">
            <a:extLst>
              <a:ext uri="{FF2B5EF4-FFF2-40B4-BE49-F238E27FC236}">
                <a16:creationId xmlns:a16="http://schemas.microsoft.com/office/drawing/2014/main" id="{92995636-5046-7345-92E7-A945A363007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86373" y="3304826"/>
            <a:ext cx="2662662" cy="592487"/>
          </a:xfr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9" name="Text Placeholder 9">
            <a:extLst>
              <a:ext uri="{FF2B5EF4-FFF2-40B4-BE49-F238E27FC236}">
                <a16:creationId xmlns:a16="http://schemas.microsoft.com/office/drawing/2014/main" id="{C180E255-7138-284A-BDF9-C028FF950A8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86373" y="3897313"/>
            <a:ext cx="2662662" cy="2268538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x" algn="tl"/>
          </a:blipFill>
        </p:spPr>
        <p:txBody>
          <a:bodyPr lIns="0" tIns="180000"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</a:lstStyle>
          <a:p>
            <a:pPr lvl="1"/>
            <a:r>
              <a:rPr lang="en-US" dirty="0"/>
              <a:t>Click to add bio</a:t>
            </a:r>
          </a:p>
        </p:txBody>
      </p:sp>
      <p:sp>
        <p:nvSpPr>
          <p:cNvPr id="60" name="Picture Placeholder 35">
            <a:extLst>
              <a:ext uri="{FF2B5EF4-FFF2-40B4-BE49-F238E27FC236}">
                <a16:creationId xmlns:a16="http://schemas.microsoft.com/office/drawing/2014/main" id="{2EA761DA-83F1-924F-B29B-E54668336CC8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 bwMode="auto">
          <a:xfrm>
            <a:off x="9996703" y="1519756"/>
            <a:ext cx="1191698" cy="1191698"/>
          </a:xfrm>
          <a:custGeom>
            <a:avLst/>
            <a:gdLst>
              <a:gd name="connsiteX0" fmla="*/ 576064 w 1152128"/>
              <a:gd name="connsiteY0" fmla="*/ 0 h 1152128"/>
              <a:gd name="connsiteX1" fmla="*/ 1152128 w 1152128"/>
              <a:gd name="connsiteY1" fmla="*/ 576064 h 1152128"/>
              <a:gd name="connsiteX2" fmla="*/ 576064 w 1152128"/>
              <a:gd name="connsiteY2" fmla="*/ 1152128 h 1152128"/>
              <a:gd name="connsiteX3" fmla="*/ 0 w 1152128"/>
              <a:gd name="connsiteY3" fmla="*/ 576064 h 1152128"/>
              <a:gd name="connsiteX4" fmla="*/ 576064 w 1152128"/>
              <a:gd name="connsiteY4" fmla="*/ 0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2128" h="1152128">
                <a:moveTo>
                  <a:pt x="576064" y="0"/>
                </a:moveTo>
                <a:cubicBezTo>
                  <a:pt x="894215" y="0"/>
                  <a:pt x="1152128" y="257913"/>
                  <a:pt x="1152128" y="576064"/>
                </a:cubicBezTo>
                <a:cubicBezTo>
                  <a:pt x="1152128" y="894215"/>
                  <a:pt x="894215" y="1152128"/>
                  <a:pt x="576064" y="1152128"/>
                </a:cubicBezTo>
                <a:cubicBezTo>
                  <a:pt x="257913" y="1152128"/>
                  <a:pt x="0" y="894215"/>
                  <a:pt x="0" y="576064"/>
                </a:cubicBezTo>
                <a:cubicBezTo>
                  <a:pt x="0" y="257913"/>
                  <a:pt x="257913" y="0"/>
                  <a:pt x="576064" y="0"/>
                </a:cubicBezTo>
                <a:close/>
              </a:path>
            </a:pathLst>
          </a:cu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headshot</a:t>
            </a:r>
          </a:p>
        </p:txBody>
      </p:sp>
      <p:sp>
        <p:nvSpPr>
          <p:cNvPr id="61" name="Text Placeholder 9">
            <a:extLst>
              <a:ext uri="{FF2B5EF4-FFF2-40B4-BE49-F238E27FC236}">
                <a16:creationId xmlns:a16="http://schemas.microsoft.com/office/drawing/2014/main" id="{AEF904AA-51FA-504E-9121-A959C42AE63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261221" y="2835167"/>
            <a:ext cx="2662662" cy="461413"/>
          </a:xfrm>
        </p:spPr>
        <p:txBody>
          <a:bodyPr l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i="0" cap="none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62" name="Text Placeholder 9">
            <a:extLst>
              <a:ext uri="{FF2B5EF4-FFF2-40B4-BE49-F238E27FC236}">
                <a16:creationId xmlns:a16="http://schemas.microsoft.com/office/drawing/2014/main" id="{7491FE42-DE74-4C46-97D3-94F6733D193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261221" y="3304826"/>
            <a:ext cx="2662662" cy="592487"/>
          </a:xfr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3" name="Text Placeholder 9">
            <a:extLst>
              <a:ext uri="{FF2B5EF4-FFF2-40B4-BE49-F238E27FC236}">
                <a16:creationId xmlns:a16="http://schemas.microsoft.com/office/drawing/2014/main" id="{D0207C6D-5318-6545-96A3-3A7CDCDC120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261221" y="3897313"/>
            <a:ext cx="2662662" cy="2268538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x" algn="tl"/>
          </a:blipFill>
        </p:spPr>
        <p:txBody>
          <a:bodyPr lIns="0" tIns="180000"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</a:lstStyle>
          <a:p>
            <a:pPr lvl="1"/>
            <a:r>
              <a:rPr lang="en-US" dirty="0"/>
              <a:t>Click to add bio</a:t>
            </a:r>
          </a:p>
        </p:txBody>
      </p:sp>
    </p:spTree>
    <p:extLst>
      <p:ext uri="{BB962C8B-B14F-4D97-AF65-F5344CB8AC3E}">
        <p14:creationId xmlns:p14="http://schemas.microsoft.com/office/powerpoint/2010/main" val="2800900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5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02F8766-37F6-BB44-A385-24D81BE59C82}"/>
              </a:ext>
            </a:extLst>
          </p:cNvPr>
          <p:cNvCxnSpPr/>
          <p:nvPr/>
        </p:nvCxnSpPr>
        <p:spPr>
          <a:xfrm>
            <a:off x="0" y="634184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44575F-3EA8-EE45-9C85-F58C4083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D8639-0380-4A8E-B895-468C96F6870F}" type="datetimeFigureOut">
              <a:rPr lang="en-IN" smtClean="0"/>
              <a:t>29-02-2024</a:t>
            </a:fld>
            <a:endParaRPr lang="en-IN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D737EC-FEF8-1C45-9244-8EA67515B7A7}"/>
              </a:ext>
            </a:extLst>
          </p:cNvPr>
          <p:cNvCxnSpPr/>
          <p:nvPr/>
        </p:nvCxnSpPr>
        <p:spPr>
          <a:xfrm>
            <a:off x="0" y="634184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3576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ark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7A4E1F0-ED0F-2C48-9426-F1CA70CB93D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" y="223"/>
            <a:ext cx="12191207" cy="685755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DD6E01-6FCC-2F43-AE99-21C8E117D012}"/>
              </a:ext>
            </a:extLst>
          </p:cNvPr>
          <p:cNvCxnSpPr/>
          <p:nvPr/>
        </p:nvCxnSpPr>
        <p:spPr>
          <a:xfrm>
            <a:off x="0" y="634184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3F5295C0-D13A-CC44-8189-17A4AC13C0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711" y="152401"/>
            <a:ext cx="11651764" cy="9731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52E41B-E531-4D4E-9B8C-328872F5F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D8639-0380-4A8E-B895-468C96F6870F}" type="datetimeFigureOut">
              <a:rPr lang="en-IN" smtClean="0"/>
              <a:t>29-02-2024</a:t>
            </a:fld>
            <a:endParaRPr lang="en-IN"/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F5BABF32-54A9-BC44-9F67-87DB9E3990B9}"/>
              </a:ext>
            </a:extLst>
          </p:cNvPr>
          <p:cNvSpPr txBox="1">
            <a:spLocks/>
          </p:cNvSpPr>
          <p:nvPr/>
        </p:nvSpPr>
        <p:spPr>
          <a:xfrm>
            <a:off x="7455919" y="6483600"/>
            <a:ext cx="4114800" cy="26423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indent="0" algn="l" rtl="0" eaLnBrk="1" fontAlgn="base" hangingPunct="1">
              <a:lnSpc>
                <a:spcPct val="100000"/>
              </a:lnSpc>
              <a:spcBef>
                <a:spcPts val="800"/>
              </a:spcBef>
              <a:spcAft>
                <a:spcPts val="30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222250" indent="-21272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j-lt"/>
                <a:ea typeface="ＭＳ Ｐゴシック" charset="0"/>
                <a:cs typeface="HelveticaNeueLT Std"/>
              </a:defRPr>
            </a:lvl2pPr>
            <a:lvl3pPr marL="468000" indent="-2268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ＭＳ Ｐゴシック" charset="0"/>
                <a:cs typeface="HelveticaNeueLT Std"/>
              </a:defRPr>
            </a:lvl3pPr>
            <a:lvl4pPr marL="666000" indent="-2124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tabLst/>
              <a:defRPr lang="en-US" sz="1400" kern="1200" dirty="0" smtClean="0">
                <a:solidFill>
                  <a:schemeClr val="tx1"/>
                </a:solidFill>
                <a:latin typeface="+mj-lt"/>
                <a:ea typeface="ＭＳ Ｐゴシック" charset="0"/>
                <a:cs typeface="HelveticaNeueLT Std"/>
              </a:defRPr>
            </a:lvl4pPr>
            <a:lvl5pPr marL="666000" indent="-2124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tabLst/>
              <a:defRPr lang="en-US" sz="1400" kern="1200" dirty="0" smtClean="0">
                <a:solidFill>
                  <a:schemeClr val="tx1"/>
                </a:solidFill>
                <a:latin typeface="+mj-lt"/>
                <a:ea typeface="ＭＳ Ｐゴシック" charset="0"/>
                <a:cs typeface="HelveticaNeueLT Std"/>
              </a:defRPr>
            </a:lvl5pPr>
            <a:lvl6pPr marL="666000" indent="-212400" algn="l" defTabSz="1219124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SzPct val="85000"/>
              <a:buFont typeface="Wingdings" pitchFamily="2" charset="2"/>
              <a:buChar char="§"/>
              <a:tabLst/>
              <a:defRPr lang="en-US" sz="1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666000" indent="-212400" algn="l" defTabSz="1219124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SzPct val="85000"/>
              <a:buFont typeface="Wingdings" pitchFamily="2" charset="2"/>
              <a:buChar char="§"/>
              <a:tabLst/>
              <a:defRPr lang="en-US" sz="1400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666000" indent="-212400" algn="l" defTabSz="1219124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SzPct val="85000"/>
              <a:buFont typeface="Wingdings" pitchFamily="2" charset="2"/>
              <a:buChar char="§"/>
              <a:defRPr lang="en-US" sz="1400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666000" indent="-212400" algn="l" defTabSz="1219124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SzPct val="85000"/>
              <a:buFont typeface="Wingdings" pitchFamily="2" charset="2"/>
              <a:buChar char="§"/>
              <a:defRPr lang="en-US" sz="1400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algn="r" defTabSz="457200">
              <a:buClr>
                <a:srgbClr val="00008B"/>
              </a:buClr>
            </a:pPr>
            <a:r>
              <a:rPr lang="en-US" sz="800" dirty="0">
                <a:solidFill>
                  <a:schemeClr val="bg1"/>
                </a:solidFill>
                <a:cs typeface="Arial" charset="0"/>
              </a:rPr>
              <a:t>OpenText ©2023 All rights reserved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0C5F97F1-AB4F-1B48-BDDD-9ACFF3677086}"/>
              </a:ext>
            </a:extLst>
          </p:cNvPr>
          <p:cNvSpPr txBox="1">
            <a:spLocks/>
          </p:cNvSpPr>
          <p:nvPr/>
        </p:nvSpPr>
        <p:spPr>
          <a:xfrm>
            <a:off x="11570719" y="6483600"/>
            <a:ext cx="344570" cy="2642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indent="0" algn="r" rtl="0" eaLnBrk="1" fontAlgn="base" hangingPunct="1">
              <a:lnSpc>
                <a:spcPct val="100000"/>
              </a:lnSpc>
              <a:spcBef>
                <a:spcPts val="800"/>
              </a:spcBef>
              <a:spcAft>
                <a:spcPts val="30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defRPr sz="80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222250" indent="-21272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j-lt"/>
                <a:ea typeface="ＭＳ Ｐゴシック" charset="0"/>
                <a:cs typeface="HelveticaNeueLT Std"/>
              </a:defRPr>
            </a:lvl2pPr>
            <a:lvl3pPr marL="468000" indent="-2268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ＭＳ Ｐゴシック" charset="0"/>
                <a:cs typeface="HelveticaNeueLT Std"/>
              </a:defRPr>
            </a:lvl3pPr>
            <a:lvl4pPr marL="666000" indent="-2124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tabLst/>
              <a:defRPr lang="en-US" sz="1400" kern="1200" dirty="0" smtClean="0">
                <a:solidFill>
                  <a:schemeClr val="tx1"/>
                </a:solidFill>
                <a:latin typeface="+mj-lt"/>
                <a:ea typeface="ＭＳ Ｐゴシック" charset="0"/>
                <a:cs typeface="HelveticaNeueLT Std"/>
              </a:defRPr>
            </a:lvl4pPr>
            <a:lvl5pPr marL="666000" indent="-2124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tabLst/>
              <a:defRPr lang="en-US" sz="1400" kern="1200" dirty="0" smtClean="0">
                <a:solidFill>
                  <a:schemeClr val="tx1"/>
                </a:solidFill>
                <a:latin typeface="+mj-lt"/>
                <a:ea typeface="ＭＳ Ｐゴシック" charset="0"/>
                <a:cs typeface="HelveticaNeueLT Std"/>
              </a:defRPr>
            </a:lvl5pPr>
            <a:lvl6pPr marL="666000" indent="-212400" algn="l" defTabSz="1219124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SzPct val="85000"/>
              <a:buFont typeface="Wingdings" pitchFamily="2" charset="2"/>
              <a:buChar char="§"/>
              <a:tabLst/>
              <a:defRPr lang="en-US" sz="1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666000" indent="-212400" algn="l" defTabSz="1219124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SzPct val="85000"/>
              <a:buFont typeface="Wingdings" pitchFamily="2" charset="2"/>
              <a:buChar char="§"/>
              <a:tabLst/>
              <a:defRPr lang="en-US" sz="1400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666000" indent="-212400" algn="l" defTabSz="1219124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SzPct val="85000"/>
              <a:buFont typeface="Wingdings" pitchFamily="2" charset="2"/>
              <a:buChar char="§"/>
              <a:defRPr lang="en-US" sz="1400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666000" indent="-212400" algn="l" defTabSz="1219124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SzPct val="85000"/>
              <a:buFont typeface="Wingdings" pitchFamily="2" charset="2"/>
              <a:buChar char="§"/>
              <a:defRPr lang="en-US" sz="1400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fld id="{3C1D921F-663F-5D4C-BF56-776C1B867DF7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7C0517-37E8-A840-B17B-1A22FB7AE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49" y="6496646"/>
            <a:ext cx="2567758" cy="21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461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ark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C6B0F3A-8DDD-5444-846F-28551CF656B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77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DD6E01-6FCC-2F43-AE99-21C8E117D012}"/>
              </a:ext>
            </a:extLst>
          </p:cNvPr>
          <p:cNvCxnSpPr/>
          <p:nvPr/>
        </p:nvCxnSpPr>
        <p:spPr>
          <a:xfrm>
            <a:off x="0" y="634184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3F5295C0-D13A-CC44-8189-17A4AC13C0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711" y="152401"/>
            <a:ext cx="11638578" cy="9731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B9E9EE-BF4F-E049-BB5F-5AA54C2A0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D8639-0380-4A8E-B895-468C96F6870F}" type="datetimeFigureOut">
              <a:rPr lang="en-IN" smtClean="0"/>
              <a:t>29-02-2024</a:t>
            </a:fld>
            <a:endParaRPr lang="en-IN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9DD08BE4-1B87-4446-A067-4900FF453747}"/>
              </a:ext>
            </a:extLst>
          </p:cNvPr>
          <p:cNvSpPr txBox="1">
            <a:spLocks/>
          </p:cNvSpPr>
          <p:nvPr/>
        </p:nvSpPr>
        <p:spPr>
          <a:xfrm>
            <a:off x="7455919" y="6483600"/>
            <a:ext cx="4114800" cy="26423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indent="0" algn="l" rtl="0" eaLnBrk="1" fontAlgn="base" hangingPunct="1">
              <a:lnSpc>
                <a:spcPct val="100000"/>
              </a:lnSpc>
              <a:spcBef>
                <a:spcPts val="800"/>
              </a:spcBef>
              <a:spcAft>
                <a:spcPts val="30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222250" indent="-21272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j-lt"/>
                <a:ea typeface="ＭＳ Ｐゴシック" charset="0"/>
                <a:cs typeface="HelveticaNeueLT Std"/>
              </a:defRPr>
            </a:lvl2pPr>
            <a:lvl3pPr marL="468000" indent="-2268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ＭＳ Ｐゴシック" charset="0"/>
                <a:cs typeface="HelveticaNeueLT Std"/>
              </a:defRPr>
            </a:lvl3pPr>
            <a:lvl4pPr marL="666000" indent="-2124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tabLst/>
              <a:defRPr lang="en-US" sz="1400" kern="1200" dirty="0" smtClean="0">
                <a:solidFill>
                  <a:schemeClr val="tx1"/>
                </a:solidFill>
                <a:latin typeface="+mj-lt"/>
                <a:ea typeface="ＭＳ Ｐゴシック" charset="0"/>
                <a:cs typeface="HelveticaNeueLT Std"/>
              </a:defRPr>
            </a:lvl4pPr>
            <a:lvl5pPr marL="666000" indent="-2124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tabLst/>
              <a:defRPr lang="en-US" sz="1400" kern="1200" dirty="0" smtClean="0">
                <a:solidFill>
                  <a:schemeClr val="tx1"/>
                </a:solidFill>
                <a:latin typeface="+mj-lt"/>
                <a:ea typeface="ＭＳ Ｐゴシック" charset="0"/>
                <a:cs typeface="HelveticaNeueLT Std"/>
              </a:defRPr>
            </a:lvl5pPr>
            <a:lvl6pPr marL="666000" indent="-212400" algn="l" defTabSz="1219124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SzPct val="85000"/>
              <a:buFont typeface="Wingdings" pitchFamily="2" charset="2"/>
              <a:buChar char="§"/>
              <a:tabLst/>
              <a:defRPr lang="en-US" sz="1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666000" indent="-212400" algn="l" defTabSz="1219124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SzPct val="85000"/>
              <a:buFont typeface="Wingdings" pitchFamily="2" charset="2"/>
              <a:buChar char="§"/>
              <a:tabLst/>
              <a:defRPr lang="en-US" sz="1400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666000" indent="-212400" algn="l" defTabSz="1219124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SzPct val="85000"/>
              <a:buFont typeface="Wingdings" pitchFamily="2" charset="2"/>
              <a:buChar char="§"/>
              <a:defRPr lang="en-US" sz="1400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666000" indent="-212400" algn="l" defTabSz="1219124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SzPct val="85000"/>
              <a:buFont typeface="Wingdings" pitchFamily="2" charset="2"/>
              <a:buChar char="§"/>
              <a:defRPr lang="en-US" sz="1400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algn="r" defTabSz="457200">
              <a:buClr>
                <a:srgbClr val="00008B"/>
              </a:buClr>
            </a:pPr>
            <a:r>
              <a:rPr lang="en-US" sz="800" dirty="0">
                <a:solidFill>
                  <a:schemeClr val="bg1"/>
                </a:solidFill>
                <a:cs typeface="Arial" charset="0"/>
              </a:rPr>
              <a:t>OpenText ©2023 All rights reserved</a:t>
            </a: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C1524786-C3B4-0F4C-9DD1-A89CB20561BF}"/>
              </a:ext>
            </a:extLst>
          </p:cNvPr>
          <p:cNvSpPr txBox="1">
            <a:spLocks/>
          </p:cNvSpPr>
          <p:nvPr/>
        </p:nvSpPr>
        <p:spPr>
          <a:xfrm>
            <a:off x="11570719" y="6483600"/>
            <a:ext cx="344570" cy="2642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indent="0" algn="r" rtl="0" eaLnBrk="1" fontAlgn="base" hangingPunct="1">
              <a:lnSpc>
                <a:spcPct val="100000"/>
              </a:lnSpc>
              <a:spcBef>
                <a:spcPts val="800"/>
              </a:spcBef>
              <a:spcAft>
                <a:spcPts val="30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defRPr sz="80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222250" indent="-21272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j-lt"/>
                <a:ea typeface="ＭＳ Ｐゴシック" charset="0"/>
                <a:cs typeface="HelveticaNeueLT Std"/>
              </a:defRPr>
            </a:lvl2pPr>
            <a:lvl3pPr marL="468000" indent="-2268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ＭＳ Ｐゴシック" charset="0"/>
                <a:cs typeface="HelveticaNeueLT Std"/>
              </a:defRPr>
            </a:lvl3pPr>
            <a:lvl4pPr marL="666000" indent="-2124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tabLst/>
              <a:defRPr lang="en-US" sz="1400" kern="1200" dirty="0" smtClean="0">
                <a:solidFill>
                  <a:schemeClr val="tx1"/>
                </a:solidFill>
                <a:latin typeface="+mj-lt"/>
                <a:ea typeface="ＭＳ Ｐゴシック" charset="0"/>
                <a:cs typeface="HelveticaNeueLT Std"/>
              </a:defRPr>
            </a:lvl4pPr>
            <a:lvl5pPr marL="666000" indent="-2124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tabLst/>
              <a:defRPr lang="en-US" sz="1400" kern="1200" dirty="0" smtClean="0">
                <a:solidFill>
                  <a:schemeClr val="tx1"/>
                </a:solidFill>
                <a:latin typeface="+mj-lt"/>
                <a:ea typeface="ＭＳ Ｐゴシック" charset="0"/>
                <a:cs typeface="HelveticaNeueLT Std"/>
              </a:defRPr>
            </a:lvl5pPr>
            <a:lvl6pPr marL="666000" indent="-212400" algn="l" defTabSz="1219124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SzPct val="85000"/>
              <a:buFont typeface="Wingdings" pitchFamily="2" charset="2"/>
              <a:buChar char="§"/>
              <a:tabLst/>
              <a:defRPr lang="en-US" sz="1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666000" indent="-212400" algn="l" defTabSz="1219124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SzPct val="85000"/>
              <a:buFont typeface="Wingdings" pitchFamily="2" charset="2"/>
              <a:buChar char="§"/>
              <a:tabLst/>
              <a:defRPr lang="en-US" sz="1400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666000" indent="-212400" algn="l" defTabSz="1219124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SzPct val="85000"/>
              <a:buFont typeface="Wingdings" pitchFamily="2" charset="2"/>
              <a:buChar char="§"/>
              <a:defRPr lang="en-US" sz="1400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666000" indent="-212400" algn="l" defTabSz="1219124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SzPct val="85000"/>
              <a:buFont typeface="Wingdings" pitchFamily="2" charset="2"/>
              <a:buChar char="§"/>
              <a:defRPr lang="en-US" sz="1400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fld id="{3C1D921F-663F-5D4C-BF56-776C1B867DF7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C81493-EA82-EC4F-932C-664ECAFD7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49" y="6496646"/>
            <a:ext cx="2567758" cy="21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0376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DD6E01-6FCC-2F43-AE99-21C8E117D012}"/>
              </a:ext>
            </a:extLst>
          </p:cNvPr>
          <p:cNvCxnSpPr/>
          <p:nvPr/>
        </p:nvCxnSpPr>
        <p:spPr>
          <a:xfrm>
            <a:off x="0" y="634184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3F5295C0-D13A-CC44-8189-17A4AC13C0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3525" y="152401"/>
            <a:ext cx="11651764" cy="973138"/>
          </a:xfrm>
        </p:spPr>
        <p:txBody>
          <a:bodyPr/>
          <a:lstStyle/>
          <a:p>
            <a:r>
              <a:rPr lang="en-US" dirty="0"/>
              <a:t>Click to add 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D545DD-AEDF-3C4F-9EC7-AB6A827D4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D8639-0380-4A8E-B895-468C96F6870F}" type="datetimeFigureOut">
              <a:rPr lang="en-IN" smtClean="0"/>
              <a:t>29-02-2024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63025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ene, road&#10;&#10;Description automatically generated">
            <a:extLst>
              <a:ext uri="{FF2B5EF4-FFF2-40B4-BE49-F238E27FC236}">
                <a16:creationId xmlns:a16="http://schemas.microsoft.com/office/drawing/2014/main" id="{0524E656-D017-E145-8DBF-8914B3396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6B84FE1-4F9B-FB47-868C-9D7C324D4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91" y="3329098"/>
            <a:ext cx="10932237" cy="84124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E648B9-909E-1148-833B-86CE913BB54C}"/>
              </a:ext>
            </a:extLst>
          </p:cNvPr>
          <p:cNvSpPr txBox="1"/>
          <p:nvPr/>
        </p:nvSpPr>
        <p:spPr>
          <a:xfrm>
            <a:off x="628691" y="5766745"/>
            <a:ext cx="109322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3000" b="1" err="1">
                <a:solidFill>
                  <a:schemeClr val="bg1"/>
                </a:solidFill>
                <a:latin typeface="+mj-lt"/>
                <a:ea typeface="Lato" charset="0"/>
                <a:cs typeface="Lato" charset="0"/>
              </a:rPr>
              <a:t>opentext.com</a:t>
            </a:r>
            <a:endParaRPr lang="en-US" sz="3000" b="1">
              <a:solidFill>
                <a:schemeClr val="bg1"/>
              </a:solidFill>
              <a:latin typeface="+mj-lt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6312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hank You Second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ene, road&#10;&#10;Description automatically generated">
            <a:extLst>
              <a:ext uri="{FF2B5EF4-FFF2-40B4-BE49-F238E27FC236}">
                <a16:creationId xmlns:a16="http://schemas.microsoft.com/office/drawing/2014/main" id="{1AA5F3E3-43B4-734D-9054-26BC2D98D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44A8FB-89E5-5844-BAB6-E5FC4EE9B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53" y="609778"/>
            <a:ext cx="6338434" cy="53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46521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15BBF-A48E-BFE1-C3FE-1A5618246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3ACAAC-F021-4C37-6E2D-10547D301D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E38DD-AE8F-35AF-E808-3B246053A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D8639-0380-4A8E-B895-468C96F6870F}" type="datetimeFigureOut">
              <a:rPr lang="en-IN" smtClean="0"/>
              <a:t>29-02-2024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3A9DC-ED2C-A6A0-3C8F-E6AFCF10B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20A5B-C990-3EC8-6B45-51667FC4D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2242C-C65C-470A-8B2F-3BB85EC402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5553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52E41B-E531-4D4E-9B8C-328872F5F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D8639-0380-4A8E-B895-468C96F6870F}" type="datetimeFigureOut">
              <a:rPr lang="en-IN" smtClean="0"/>
              <a:t>29-02-2024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91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S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icture Placeholder 89">
            <a:extLst>
              <a:ext uri="{FF2B5EF4-FFF2-40B4-BE49-F238E27FC236}">
                <a16:creationId xmlns:a16="http://schemas.microsoft.com/office/drawing/2014/main" id="{B723B144-FA32-344B-9431-E31382ADDF3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auto">
          <a:xfrm>
            <a:off x="7285220" y="0"/>
            <a:ext cx="4906780" cy="634423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Drag and drop image onto slide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3A6F8CA-EB29-7B4C-8C88-14F0FA8683CF}"/>
              </a:ext>
            </a:extLst>
          </p:cNvPr>
          <p:cNvGrpSpPr/>
          <p:nvPr/>
        </p:nvGrpSpPr>
        <p:grpSpPr>
          <a:xfrm>
            <a:off x="12495015" y="152400"/>
            <a:ext cx="2874210" cy="6370984"/>
            <a:chOff x="12457693" y="0"/>
            <a:chExt cx="2874210" cy="637098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EF4B2B0-BF85-6749-9807-1542F0D260A9}"/>
                </a:ext>
              </a:extLst>
            </p:cNvPr>
            <p:cNvSpPr/>
            <p:nvPr/>
          </p:nvSpPr>
          <p:spPr>
            <a:xfrm>
              <a:off x="12457693" y="0"/>
              <a:ext cx="2798651" cy="637098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B969EFC-6015-994F-AAAE-36B45550D796}"/>
                </a:ext>
              </a:extLst>
            </p:cNvPr>
            <p:cNvSpPr txBox="1"/>
            <p:nvPr/>
          </p:nvSpPr>
          <p:spPr>
            <a:xfrm>
              <a:off x="12613762" y="150289"/>
              <a:ext cx="1695977" cy="152349"/>
            </a:xfrm>
            <a:prstGeom prst="rect">
              <a:avLst/>
            </a:prstGeom>
          </p:spPr>
          <p:txBody>
            <a:bodyPr vert="horz" wrap="none" lIns="0" tIns="0" rIns="0" bIns="0" rtlCol="0" anchor="t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accent2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pPr marL="0" lvl="0" indent="0">
                <a:buNone/>
              </a:pPr>
              <a:r>
                <a:rPr lang="en-US">
                  <a:solidFill>
                    <a:schemeClr val="bg1"/>
                  </a:solidFill>
                </a:rPr>
                <a:t>HOW TO ADD AN IMAGE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F857ABE-281D-204A-961D-D55C5A4EECEA}"/>
                </a:ext>
              </a:extLst>
            </p:cNvPr>
            <p:cNvCxnSpPr>
              <a:cxnSpLocks/>
            </p:cNvCxnSpPr>
            <p:nvPr/>
          </p:nvCxnSpPr>
          <p:spPr>
            <a:xfrm>
              <a:off x="12613762" y="352906"/>
              <a:ext cx="175538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6349B6-CD87-3C40-A671-7A1B3EDBFBDB}"/>
                </a:ext>
              </a:extLst>
            </p:cNvPr>
            <p:cNvSpPr txBox="1"/>
            <p:nvPr/>
          </p:nvSpPr>
          <p:spPr>
            <a:xfrm>
              <a:off x="12776177" y="496513"/>
              <a:ext cx="2297338" cy="421654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defPPr>
                <a:defRPr lang="en-US"/>
              </a:defPPr>
              <a:lvl1pPr lvl="0">
                <a:spcBef>
                  <a:spcPts val="900"/>
                </a:spcBef>
                <a:spcAft>
                  <a:spcPts val="300"/>
                </a:spcAft>
                <a:defRPr sz="800" b="1" cap="all" spc="20" baseline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0" lvl="1" indent="0">
                <a:lnSpc>
                  <a:spcPct val="90000"/>
                </a:lnSpc>
                <a:spcAft>
                  <a:spcPts val="300"/>
                </a:spcAft>
                <a:tabLst/>
                <a:defRPr sz="12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113" lvl="2" indent="0">
                <a:spcBef>
                  <a:spcPts val="300"/>
                </a:spcBef>
                <a:buFont typeface="Wingdings" pitchFamily="2" charset="2"/>
                <a:buNone/>
                <a:tabLst/>
                <a:defRPr sz="800">
                  <a:solidFill>
                    <a:schemeClr val="bg1">
                      <a:lumMod val="85000"/>
                    </a:schemeClr>
                  </a:solidFill>
                </a:defRPr>
              </a:lvl3pPr>
            </a:lstStyle>
            <a:p>
              <a:pPr marL="0" lvl="0" indent="0">
                <a:buFont typeface="Arial" panose="020B0604020202020204" pitchFamily="34" charset="0"/>
                <a:buNone/>
              </a:pPr>
              <a:r>
                <a:rPr lang="en-US" sz="600" b="1"/>
                <a:t>Method 1: </a:t>
              </a:r>
              <a:r>
                <a:rPr lang="en-US" sz="600" b="0"/>
                <a:t>DRAG &amp; DROP</a:t>
              </a:r>
            </a:p>
            <a:p>
              <a:pPr lvl="1">
                <a:buNone/>
              </a:pPr>
              <a:r>
                <a:rPr lang="en-US" sz="1050"/>
                <a:t>On an empty master layout, drag and drop an image onto the slide.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2F3C8DC-0EB1-A54A-9CC4-B7E9EB96D6B5}"/>
                </a:ext>
              </a:extLst>
            </p:cNvPr>
            <p:cNvGrpSpPr/>
            <p:nvPr/>
          </p:nvGrpSpPr>
          <p:grpSpPr>
            <a:xfrm>
              <a:off x="12596752" y="2653788"/>
              <a:ext cx="2735151" cy="2087177"/>
              <a:chOff x="12596752" y="5446684"/>
              <a:chExt cx="2735151" cy="208717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C20CD52-3955-584F-A4C5-5ABDC961B346}"/>
                  </a:ext>
                </a:extLst>
              </p:cNvPr>
              <p:cNvGrpSpPr/>
              <p:nvPr/>
            </p:nvGrpSpPr>
            <p:grpSpPr>
              <a:xfrm>
                <a:off x="12596752" y="5446684"/>
                <a:ext cx="2735151" cy="2087177"/>
                <a:chOff x="12596752" y="3550835"/>
                <a:chExt cx="2735151" cy="2087177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F771F22C-7095-2046-98D8-7F526D021947}"/>
                    </a:ext>
                  </a:extLst>
                </p:cNvPr>
                <p:cNvSpPr/>
                <p:nvPr/>
              </p:nvSpPr>
              <p:spPr>
                <a:xfrm>
                  <a:off x="12596752" y="3550835"/>
                  <a:ext cx="2735151" cy="2087177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5F8D0D1-E25C-514F-B0F6-009FE88EDA7B}"/>
                    </a:ext>
                  </a:extLst>
                </p:cNvPr>
                <p:cNvSpPr txBox="1"/>
                <p:nvPr/>
              </p:nvSpPr>
              <p:spPr>
                <a:xfrm>
                  <a:off x="12771990" y="4875845"/>
                  <a:ext cx="2422981" cy="498598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t">
                  <a:spAutoFit/>
                </a:bodyPr>
                <a:lstStyle/>
                <a:p>
                  <a:pPr marL="3175" lvl="1" indent="0" algn="l" defTabSz="914400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300"/>
                    </a:spcAft>
                    <a:buFont typeface="Wingdings" pitchFamily="2" charset="2"/>
                    <a:buNone/>
                    <a:tabLst/>
                    <a:defRPr/>
                  </a:pPr>
                  <a:r>
                    <a:rPr lang="en-US" sz="900" kern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Deleting the image may bring the image placeholder to the top layer, covering your text. Right-click on the placeholder and choose “Send to Back”.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C5FEE07-2797-9841-AF3F-7B02EA44BEC6}"/>
                    </a:ext>
                  </a:extLst>
                </p:cNvPr>
                <p:cNvSpPr txBox="1"/>
                <p:nvPr/>
              </p:nvSpPr>
              <p:spPr>
                <a:xfrm>
                  <a:off x="12771991" y="3940775"/>
                  <a:ext cx="2156990" cy="812017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t">
                  <a:spAutoFit/>
                </a:bodyPr>
                <a:lstStyle/>
                <a:p>
                  <a:pPr marL="0" indent="0" algn="l" defTabSz="914400" rtl="0" eaLnBrk="1" latinLnBrk="0" hangingPunct="1">
                    <a:spcBef>
                      <a:spcPts val="200"/>
                    </a:spcBef>
                    <a:buNone/>
                  </a:pPr>
                  <a:r>
                    <a:rPr lang="en-US" sz="900" b="1" kern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First, delete the existing image to reset the photo placeholder functionality. </a:t>
                  </a:r>
                  <a:r>
                    <a:rPr lang="en-US" sz="900" b="0" kern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You may need to shift the gradient aside in order to do this. </a:t>
                  </a:r>
                </a:p>
                <a:p>
                  <a:pPr marL="0" indent="0" algn="l" defTabSz="914400" rtl="0" eaLnBrk="1" latinLnBrk="0" hangingPunct="1">
                    <a:spcBef>
                      <a:spcPts val="200"/>
                    </a:spcBef>
                    <a:buNone/>
                  </a:pPr>
                  <a:r>
                    <a:rPr lang="en-US" sz="900" b="0" kern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Second, use one of the methods outlined above to add a new photo. 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1BA9531-EC5F-D348-A85B-1F3BE61794D3}"/>
                    </a:ext>
                  </a:extLst>
                </p:cNvPr>
                <p:cNvSpPr txBox="1"/>
                <p:nvPr/>
              </p:nvSpPr>
              <p:spPr>
                <a:xfrm>
                  <a:off x="12771990" y="5385156"/>
                  <a:ext cx="2422981" cy="124650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t">
                  <a:spAutoFit/>
                </a:bodyPr>
                <a:lstStyle/>
                <a:p>
                  <a:pPr marL="0" indent="0" algn="l" defTabSz="914400" rtl="0" eaLnBrk="1" latinLnBrk="0" hangingPunct="1">
                    <a:spcBef>
                      <a:spcPts val="200"/>
                    </a:spcBef>
                    <a:buNone/>
                  </a:pPr>
                  <a:r>
                    <a:rPr lang="en-US" sz="900" kern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You can now add a new image as normal.</a:t>
                  </a: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49FC18-348C-3841-A7B1-EEDE4ECECA73}"/>
                  </a:ext>
                </a:extLst>
              </p:cNvPr>
              <p:cNvSpPr txBox="1"/>
              <p:nvPr/>
            </p:nvSpPr>
            <p:spPr>
              <a:xfrm>
                <a:off x="12962943" y="5575485"/>
                <a:ext cx="2368960" cy="152349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/>
              <a:p>
                <a:pPr marL="0" indent="0" algn="l">
                  <a:buNone/>
                </a:pPr>
                <a:r>
                  <a:rPr lang="en-US" sz="1100">
                    <a:solidFill>
                      <a:schemeClr val="accent2"/>
                    </a:solidFill>
                    <a:latin typeface="Arial" charset="0"/>
                    <a:ea typeface="Arial" charset="0"/>
                    <a:cs typeface="Arial" charset="0"/>
                  </a:rPr>
                  <a:t>TIP: Change Image</a:t>
                </a: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BE07A37F-BC36-8141-9134-2D60B9BCDD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756975" y="5585768"/>
                <a:ext cx="155227" cy="155227"/>
              </a:xfrm>
              <a:prstGeom prst="rect">
                <a:avLst/>
              </a:pr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1738F67-F841-DE42-B53F-A15AB7EF8263}"/>
                </a:ext>
              </a:extLst>
            </p:cNvPr>
            <p:cNvGrpSpPr/>
            <p:nvPr/>
          </p:nvGrpSpPr>
          <p:grpSpPr>
            <a:xfrm>
              <a:off x="12596752" y="4895098"/>
              <a:ext cx="2735151" cy="1280928"/>
              <a:chOff x="12596752" y="4090029"/>
              <a:chExt cx="2735151" cy="128092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763862F-B08E-3A4A-B63B-0F08304B80A9}"/>
                  </a:ext>
                </a:extLst>
              </p:cNvPr>
              <p:cNvSpPr/>
              <p:nvPr/>
            </p:nvSpPr>
            <p:spPr>
              <a:xfrm>
                <a:off x="12596752" y="4090029"/>
                <a:ext cx="2735151" cy="128092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DD6367C-0588-7B43-B808-760C7B6E2CA8}"/>
                  </a:ext>
                </a:extLst>
              </p:cNvPr>
              <p:cNvSpPr txBox="1"/>
              <p:nvPr/>
            </p:nvSpPr>
            <p:spPr>
              <a:xfrm>
                <a:off x="12962943" y="4218828"/>
                <a:ext cx="2368960" cy="152349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/>
              <a:p>
                <a:pPr marL="0" indent="0" algn="l">
                  <a:buNone/>
                </a:pPr>
                <a:r>
                  <a:rPr lang="en-US" sz="1100">
                    <a:solidFill>
                      <a:schemeClr val="accent2"/>
                    </a:solidFill>
                    <a:latin typeface="Arial" charset="0"/>
                    <a:ea typeface="Arial" charset="0"/>
                    <a:cs typeface="Arial" charset="0"/>
                  </a:rPr>
                  <a:t>TIP: Crop Image</a:t>
                </a:r>
              </a:p>
            </p:txBody>
          </p:sp>
          <p:pic>
            <p:nvPicPr>
              <p:cNvPr id="29" name="Graphic 28">
                <a:extLst>
                  <a:ext uri="{FF2B5EF4-FFF2-40B4-BE49-F238E27FC236}">
                    <a16:creationId xmlns:a16="http://schemas.microsoft.com/office/drawing/2014/main" id="{8EFBD302-5FB8-0241-8B29-359EEE3196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756975" y="4229111"/>
                <a:ext cx="155227" cy="155227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43F54A8-F6DF-774C-9ABE-A2BD51A7AF06}"/>
                  </a:ext>
                </a:extLst>
              </p:cNvPr>
              <p:cNvSpPr txBox="1"/>
              <p:nvPr/>
            </p:nvSpPr>
            <p:spPr>
              <a:xfrm>
                <a:off x="12756975" y="4483012"/>
                <a:ext cx="2384904" cy="738664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>
                <a:defPPr>
                  <a:defRPr lang="en-US"/>
                </a:defPPr>
                <a:lvl1pPr lvl="0">
                  <a:spcBef>
                    <a:spcPts val="1000"/>
                  </a:spcBef>
                  <a:spcAft>
                    <a:spcPts val="300"/>
                  </a:spcAft>
                  <a:defRPr sz="1050" b="0" cap="none" spc="0" baseline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134938" lvl="1" indent="-131763">
                  <a:lnSpc>
                    <a:spcPct val="90000"/>
                  </a:lnSpc>
                  <a:spcAft>
                    <a:spcPts val="300"/>
                  </a:spcAft>
                  <a:buFont typeface="Wingdings" pitchFamily="2" charset="2"/>
                  <a:buChar char="§"/>
                  <a:tabLst/>
                  <a:defRPr sz="90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113" lvl="2" indent="0">
                  <a:spcBef>
                    <a:spcPts val="300"/>
                  </a:spcBef>
                  <a:buFont typeface="Wingdings" pitchFamily="2" charset="2"/>
                  <a:buNone/>
                  <a:tabLst/>
                  <a:defRPr sz="800">
                    <a:solidFill>
                      <a:schemeClr val="bg1">
                        <a:lumMod val="85000"/>
                      </a:schemeClr>
                    </a:solidFill>
                  </a:defRPr>
                </a:lvl3pPr>
              </a:lstStyle>
              <a:p>
                <a:pPr marL="3175" lvl="1" indent="0">
                  <a:buNone/>
                  <a:defRPr/>
                </a:pPr>
                <a:r>
                  <a:rPr lang="en-US" sz="9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charset="0"/>
                    <a:cs typeface="Arial" charset="0"/>
                  </a:rPr>
                  <a:t>Right-click on the image.</a:t>
                </a:r>
              </a:p>
              <a:p>
                <a:pPr marL="3175" lvl="1" indent="0">
                  <a:buNone/>
                  <a:defRPr/>
                </a:pPr>
                <a:r>
                  <a:rPr lang="en-US" sz="9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charset="0"/>
                    <a:cs typeface="Arial" charset="0"/>
                  </a:rPr>
                  <a:t>Choose “Crop” from the menu. (       )</a:t>
                </a:r>
              </a:p>
              <a:p>
                <a:pPr marL="3175" lvl="1" indent="0">
                  <a:buNone/>
                  <a:defRPr/>
                </a:pPr>
                <a:r>
                  <a:rPr lang="en-US" sz="9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charset="0"/>
                    <a:cs typeface="Arial" charset="0"/>
                  </a:rPr>
                  <a:t>Adjust the size and position of the image.</a:t>
                </a:r>
              </a:p>
              <a:p>
                <a:pPr marL="3175" lvl="1" indent="0">
                  <a:buNone/>
                  <a:defRPr/>
                </a:pPr>
                <a:r>
                  <a:rPr lang="en-US" sz="9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charset="0"/>
                    <a:cs typeface="Arial" charset="0"/>
                  </a:rPr>
                  <a:t>Press Esc or click outside the image area to exit the cropping mode.</a:t>
                </a:r>
              </a:p>
            </p:txBody>
          </p: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556BAB2B-CC37-3343-9E88-87CF2EE18C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4553978" y="4567445"/>
                <a:ext cx="136897" cy="213643"/>
              </a:xfrm>
              <a:prstGeom prst="rect">
                <a:avLst/>
              </a:prstGeom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B069F4C-8AD2-9246-B11A-D858D8BD55B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2577088" y="500436"/>
              <a:ext cx="114706" cy="114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vert="horz" wrap="none" lIns="0" tIns="0" rIns="0" bIns="0" rtlCol="0" anchor="ctr">
              <a:noAutofit/>
            </a:bodyPr>
            <a:lstStyle/>
            <a:p>
              <a:pPr marL="0" indent="0" algn="ctr">
                <a:buNone/>
              </a:pPr>
              <a:r>
                <a:rPr lang="en-US" sz="5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A2CD0A-D65C-EA4B-BD79-7328CBB7BABA}"/>
                </a:ext>
              </a:extLst>
            </p:cNvPr>
            <p:cNvSpPr txBox="1"/>
            <p:nvPr/>
          </p:nvSpPr>
          <p:spPr>
            <a:xfrm>
              <a:off x="12776177" y="1104602"/>
              <a:ext cx="2289935" cy="85792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defPPr>
                <a:defRPr lang="en-US"/>
              </a:defPPr>
              <a:lvl1pPr lvl="0">
                <a:spcBef>
                  <a:spcPts val="900"/>
                </a:spcBef>
                <a:spcAft>
                  <a:spcPts val="300"/>
                </a:spcAft>
                <a:defRPr sz="800" b="1" cap="all" spc="20" baseline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0" lvl="1" indent="0">
                <a:lnSpc>
                  <a:spcPct val="90000"/>
                </a:lnSpc>
                <a:spcAft>
                  <a:spcPts val="300"/>
                </a:spcAft>
                <a:tabLst/>
                <a:defRPr sz="12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113" lvl="2" indent="0">
                <a:spcBef>
                  <a:spcPts val="300"/>
                </a:spcBef>
                <a:buFont typeface="Wingdings" pitchFamily="2" charset="2"/>
                <a:buNone/>
                <a:tabLst/>
                <a:defRPr sz="800">
                  <a:solidFill>
                    <a:schemeClr val="bg1">
                      <a:lumMod val="85000"/>
                    </a:schemeClr>
                  </a:solidFill>
                </a:defRPr>
              </a:lvl3pPr>
            </a:lstStyle>
            <a:p>
              <a:pPr marL="0" lvl="0" indent="0">
                <a:buFont typeface="Arial" panose="020B0604020202020204" pitchFamily="34" charset="0"/>
                <a:buNone/>
              </a:pPr>
              <a:r>
                <a:rPr lang="en-US" sz="600"/>
                <a:t>Method 2: </a:t>
              </a:r>
              <a:r>
                <a:rPr lang="en-US" sz="600" b="0"/>
                <a:t>PLACEHOLDER ICON</a:t>
              </a:r>
            </a:p>
            <a:p>
              <a:pPr lvl="1">
                <a:buNone/>
              </a:pPr>
              <a:r>
                <a:rPr lang="en-US" sz="1050"/>
                <a:t>Click the image icon inside the placeholder to browse for an image. You may need to shift the gradient aside in order to access the placeholder icon.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577A331-35D8-0E4E-94C4-8D81EC99B7C7}"/>
                </a:ext>
              </a:extLst>
            </p:cNvPr>
            <p:cNvSpPr txBox="1"/>
            <p:nvPr/>
          </p:nvSpPr>
          <p:spPr>
            <a:xfrm>
              <a:off x="12776177" y="2045527"/>
              <a:ext cx="2016492" cy="415498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defPPr>
                <a:defRPr lang="en-US"/>
              </a:defPPr>
              <a:lvl1pPr lvl="0">
                <a:spcBef>
                  <a:spcPts val="1600"/>
                </a:spcBef>
                <a:spcAft>
                  <a:spcPts val="300"/>
                </a:spcAft>
                <a:defRPr sz="1050" b="0" cap="none" spc="0" baseline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134938" lvl="1" indent="-131763">
                <a:lnSpc>
                  <a:spcPct val="90000"/>
                </a:lnSpc>
                <a:spcAft>
                  <a:spcPts val="300"/>
                </a:spcAft>
                <a:buFont typeface="Wingdings" pitchFamily="2" charset="2"/>
                <a:buChar char="§"/>
                <a:tabLst/>
                <a:defRPr sz="9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113" lvl="2" indent="0">
                <a:spcBef>
                  <a:spcPts val="300"/>
                </a:spcBef>
                <a:buFont typeface="Wingdings" pitchFamily="2" charset="2"/>
                <a:buNone/>
                <a:tabLst/>
                <a:defRPr sz="800">
                  <a:solidFill>
                    <a:schemeClr val="bg1">
                      <a:lumMod val="85000"/>
                    </a:schemeClr>
                  </a:solidFill>
                </a:defRPr>
              </a:lvl3pPr>
            </a:lstStyle>
            <a:p>
              <a:pPr lvl="2"/>
              <a:r>
                <a:rPr lang="en-US" sz="900"/>
                <a:t>Note: If the photo covers your text after you drop it in, simply right click the photo and select ‘Send to Back’.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63C2DA6-AE93-3E49-87C1-AD34E5C1951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2577088" y="1111659"/>
              <a:ext cx="114706" cy="114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vert="horz" wrap="none" lIns="0" tIns="0" rIns="0" bIns="0" rtlCol="0" anchor="ctr">
              <a:noAutofit/>
            </a:bodyPr>
            <a:lstStyle/>
            <a:p>
              <a:pPr marL="0" indent="0" algn="ctr">
                <a:buNone/>
              </a:pPr>
              <a:r>
                <a:rPr lang="en-US" sz="5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63CBDF1-AD68-0547-8D1F-E199906767F1}"/>
              </a:ext>
            </a:extLst>
          </p:cNvPr>
          <p:cNvSpPr txBox="1"/>
          <p:nvPr/>
        </p:nvSpPr>
        <p:spPr>
          <a:xfrm>
            <a:off x="0" y="-648990"/>
            <a:ext cx="5481946" cy="234234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2"/>
            </a:solidFill>
          </a:ln>
        </p:spPr>
        <p:txBody>
          <a:bodyPr wrap="square" rtlCol="0" anchor="ctr">
            <a:noAutofit/>
          </a:bodyPr>
          <a:lstStyle/>
          <a:p>
            <a:pPr marL="0" indent="0" algn="ctr">
              <a:buNone/>
            </a:pPr>
            <a:r>
              <a:rPr lang="en-US" sz="1000" b="1" spc="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CONTACT CREATIVE SERVICES TO REQUEST ALTERNATIVE IMAGES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7A7D7BE-DE18-CA45-BE37-32B6AA2AB25E}"/>
              </a:ext>
            </a:extLst>
          </p:cNvPr>
          <p:cNvCxnSpPr/>
          <p:nvPr/>
        </p:nvCxnSpPr>
        <p:spPr>
          <a:xfrm>
            <a:off x="0" y="634184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itle 1">
            <a:extLst>
              <a:ext uri="{FF2B5EF4-FFF2-40B4-BE49-F238E27FC236}">
                <a16:creationId xmlns:a16="http://schemas.microsoft.com/office/drawing/2014/main" id="{8F799074-CA80-E946-B8BB-5F58AA390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25" y="152400"/>
            <a:ext cx="6576662" cy="9731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E28868-B510-B340-BF03-8D07F832CAC5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273D8639-0380-4A8E-B895-468C96F6870F}" type="datetimeFigureOut">
              <a:rPr lang="en-IN" smtClean="0"/>
              <a:t>29-02-2024</a:t>
            </a:fld>
            <a:endParaRPr lang="en-IN"/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7FBE5152-68F4-3B49-A693-A6DAE1E6EDE6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auto">
          <a:xfrm>
            <a:off x="263525" y="1376363"/>
            <a:ext cx="6581657" cy="478948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3"/>
            <a:endParaRPr lang="en-US"/>
          </a:p>
          <a:p>
            <a:pPr lvl="3"/>
            <a:endParaRPr lang="en-US"/>
          </a:p>
          <a:p>
            <a:pPr marL="180975" lvl="0" indent="-180975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</a:pPr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359482A-1469-0E40-AC08-7208D177B0C2}"/>
              </a:ext>
            </a:extLst>
          </p:cNvPr>
          <p:cNvGrpSpPr/>
          <p:nvPr/>
        </p:nvGrpSpPr>
        <p:grpSpPr>
          <a:xfrm>
            <a:off x="12495015" y="152400"/>
            <a:ext cx="2874210" cy="6370984"/>
            <a:chOff x="12457693" y="0"/>
            <a:chExt cx="2874210" cy="6370984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FB9106F-91AC-8B43-BB2C-BC6976A93C17}"/>
                </a:ext>
              </a:extLst>
            </p:cNvPr>
            <p:cNvSpPr/>
            <p:nvPr userDrawn="1"/>
          </p:nvSpPr>
          <p:spPr>
            <a:xfrm>
              <a:off x="12457693" y="0"/>
              <a:ext cx="2798651" cy="637098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DF3FA2A-CD4B-4F43-99EE-1824E65B3525}"/>
                </a:ext>
              </a:extLst>
            </p:cNvPr>
            <p:cNvSpPr txBox="1"/>
            <p:nvPr userDrawn="1"/>
          </p:nvSpPr>
          <p:spPr>
            <a:xfrm>
              <a:off x="12613762" y="150289"/>
              <a:ext cx="1695977" cy="152349"/>
            </a:xfrm>
            <a:prstGeom prst="rect">
              <a:avLst/>
            </a:prstGeom>
          </p:spPr>
          <p:txBody>
            <a:bodyPr vert="horz" wrap="none" lIns="0" tIns="0" rIns="0" bIns="0" rtlCol="0" anchor="t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accent2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pPr marL="0" lvl="0" indent="0">
                <a:buNone/>
              </a:pPr>
              <a:r>
                <a:rPr lang="en-US">
                  <a:solidFill>
                    <a:schemeClr val="bg1"/>
                  </a:solidFill>
                </a:rPr>
                <a:t>HOW TO ADD AN IMAGE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9B6403A-623C-E048-924B-AFF35D529EE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613762" y="352906"/>
              <a:ext cx="175538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4CADAE7-71E9-0146-885C-62552CAD408E}"/>
                </a:ext>
              </a:extLst>
            </p:cNvPr>
            <p:cNvSpPr txBox="1"/>
            <p:nvPr userDrawn="1"/>
          </p:nvSpPr>
          <p:spPr>
            <a:xfrm>
              <a:off x="12776177" y="496513"/>
              <a:ext cx="2297338" cy="421654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defPPr>
                <a:defRPr lang="en-US"/>
              </a:defPPr>
              <a:lvl1pPr lvl="0">
                <a:spcBef>
                  <a:spcPts val="900"/>
                </a:spcBef>
                <a:spcAft>
                  <a:spcPts val="300"/>
                </a:spcAft>
                <a:defRPr sz="800" b="1" cap="all" spc="20" baseline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0" lvl="1" indent="0">
                <a:lnSpc>
                  <a:spcPct val="90000"/>
                </a:lnSpc>
                <a:spcAft>
                  <a:spcPts val="300"/>
                </a:spcAft>
                <a:tabLst/>
                <a:defRPr sz="12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113" lvl="2" indent="0">
                <a:spcBef>
                  <a:spcPts val="300"/>
                </a:spcBef>
                <a:buFont typeface="Wingdings" pitchFamily="2" charset="2"/>
                <a:buNone/>
                <a:tabLst/>
                <a:defRPr sz="800">
                  <a:solidFill>
                    <a:schemeClr val="bg1">
                      <a:lumMod val="85000"/>
                    </a:schemeClr>
                  </a:solidFill>
                </a:defRPr>
              </a:lvl3pPr>
            </a:lstStyle>
            <a:p>
              <a:pPr marL="0" lvl="0" indent="0">
                <a:buFont typeface="Arial" panose="020B0604020202020204" pitchFamily="34" charset="0"/>
                <a:buNone/>
              </a:pPr>
              <a:r>
                <a:rPr lang="en-US" sz="600" b="1"/>
                <a:t>Method 1: </a:t>
              </a:r>
              <a:r>
                <a:rPr lang="en-US" sz="600" b="0"/>
                <a:t>DRAG &amp; DROP</a:t>
              </a:r>
            </a:p>
            <a:p>
              <a:pPr lvl="1">
                <a:buNone/>
              </a:pPr>
              <a:r>
                <a:rPr lang="en-US" sz="1050"/>
                <a:t>On an empty master layout, drag and drop an image onto the slide.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B7C515C-9E8E-4F4D-8CC2-2ABB0CC55DD0}"/>
                </a:ext>
              </a:extLst>
            </p:cNvPr>
            <p:cNvGrpSpPr/>
            <p:nvPr userDrawn="1"/>
          </p:nvGrpSpPr>
          <p:grpSpPr>
            <a:xfrm>
              <a:off x="12596752" y="2653788"/>
              <a:ext cx="2735151" cy="2087177"/>
              <a:chOff x="12596752" y="5446684"/>
              <a:chExt cx="2735151" cy="2087177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9DF12327-FE2A-AC47-9B62-B74E889B05F8}"/>
                  </a:ext>
                </a:extLst>
              </p:cNvPr>
              <p:cNvGrpSpPr/>
              <p:nvPr userDrawn="1"/>
            </p:nvGrpSpPr>
            <p:grpSpPr>
              <a:xfrm>
                <a:off x="12596752" y="5446684"/>
                <a:ext cx="2735151" cy="2087177"/>
                <a:chOff x="12596752" y="3550835"/>
                <a:chExt cx="2735151" cy="2087177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E5E4BE0C-C05E-EC4C-9F28-233264319ED1}"/>
                    </a:ext>
                  </a:extLst>
                </p:cNvPr>
                <p:cNvSpPr/>
                <p:nvPr userDrawn="1"/>
              </p:nvSpPr>
              <p:spPr>
                <a:xfrm>
                  <a:off x="12596752" y="3550835"/>
                  <a:ext cx="2735151" cy="2087177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951B7BBB-CD0F-BB47-B6DC-FD07A76AC376}"/>
                    </a:ext>
                  </a:extLst>
                </p:cNvPr>
                <p:cNvSpPr txBox="1"/>
                <p:nvPr userDrawn="1"/>
              </p:nvSpPr>
              <p:spPr>
                <a:xfrm>
                  <a:off x="12771990" y="4875845"/>
                  <a:ext cx="2422981" cy="498598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t">
                  <a:spAutoFit/>
                </a:bodyPr>
                <a:lstStyle/>
                <a:p>
                  <a:pPr marL="3175" lvl="1" indent="0" algn="l" defTabSz="914400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300"/>
                    </a:spcAft>
                    <a:buFont typeface="Wingdings" pitchFamily="2" charset="2"/>
                    <a:buNone/>
                    <a:tabLst/>
                    <a:defRPr/>
                  </a:pPr>
                  <a:r>
                    <a:rPr lang="en-US" sz="900" kern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Deleting the image may bring the image placeholder to the top layer, covering your text. Right-click on the placeholder and choose “Send to Back”.</a:t>
                  </a: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E8B0A89-3F9F-E545-AE62-28655DF9E750}"/>
                    </a:ext>
                  </a:extLst>
                </p:cNvPr>
                <p:cNvSpPr txBox="1"/>
                <p:nvPr userDrawn="1"/>
              </p:nvSpPr>
              <p:spPr>
                <a:xfrm>
                  <a:off x="12771991" y="3940775"/>
                  <a:ext cx="2156990" cy="812017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t">
                  <a:spAutoFit/>
                </a:bodyPr>
                <a:lstStyle/>
                <a:p>
                  <a:pPr marL="0" indent="0" algn="l" defTabSz="914400" rtl="0" eaLnBrk="1" latinLnBrk="0" hangingPunct="1">
                    <a:spcBef>
                      <a:spcPts val="200"/>
                    </a:spcBef>
                    <a:buNone/>
                  </a:pPr>
                  <a:r>
                    <a:rPr lang="en-US" sz="900" b="1" kern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First, delete the existing image to reset the photo placeholder functionality. </a:t>
                  </a:r>
                  <a:r>
                    <a:rPr lang="en-US" sz="900" b="0" kern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You may need to shift the gradient aside in order to do this. </a:t>
                  </a:r>
                </a:p>
                <a:p>
                  <a:pPr marL="0" indent="0" algn="l" defTabSz="914400" rtl="0" eaLnBrk="1" latinLnBrk="0" hangingPunct="1">
                    <a:spcBef>
                      <a:spcPts val="200"/>
                    </a:spcBef>
                    <a:buNone/>
                  </a:pPr>
                  <a:r>
                    <a:rPr lang="en-US" sz="900" b="0" kern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Second, use one of the methods outlined above to add a new photo. </a:t>
                  </a: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B0033488-307D-7443-B277-7985F62E9853}"/>
                    </a:ext>
                  </a:extLst>
                </p:cNvPr>
                <p:cNvSpPr txBox="1"/>
                <p:nvPr userDrawn="1"/>
              </p:nvSpPr>
              <p:spPr>
                <a:xfrm>
                  <a:off x="12771990" y="5385156"/>
                  <a:ext cx="2422981" cy="124650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t">
                  <a:spAutoFit/>
                </a:bodyPr>
                <a:lstStyle/>
                <a:p>
                  <a:pPr marL="0" indent="0" algn="l" defTabSz="914400" rtl="0" eaLnBrk="1" latinLnBrk="0" hangingPunct="1">
                    <a:spcBef>
                      <a:spcPts val="200"/>
                    </a:spcBef>
                    <a:buNone/>
                  </a:pPr>
                  <a:r>
                    <a:rPr lang="en-US" sz="900" kern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You can now add a new image as normal.</a:t>
                  </a:r>
                </a:p>
              </p:txBody>
            </p: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0D5CF5D-7553-9548-824D-38964FBE0B2C}"/>
                  </a:ext>
                </a:extLst>
              </p:cNvPr>
              <p:cNvSpPr txBox="1"/>
              <p:nvPr userDrawn="1"/>
            </p:nvSpPr>
            <p:spPr>
              <a:xfrm>
                <a:off x="12962943" y="5575485"/>
                <a:ext cx="2368960" cy="152349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/>
              <a:p>
                <a:pPr marL="0" indent="0" algn="l">
                  <a:buNone/>
                </a:pPr>
                <a:r>
                  <a:rPr lang="en-US" sz="1100">
                    <a:solidFill>
                      <a:schemeClr val="accent2"/>
                    </a:solidFill>
                    <a:latin typeface="Arial" charset="0"/>
                    <a:ea typeface="Arial" charset="0"/>
                    <a:cs typeface="Arial" charset="0"/>
                  </a:rPr>
                  <a:t>TIP: Change Image</a:t>
                </a:r>
              </a:p>
            </p:txBody>
          </p:sp>
          <p:pic>
            <p:nvPicPr>
              <p:cNvPr id="57" name="Graphic 56">
                <a:extLst>
                  <a:ext uri="{FF2B5EF4-FFF2-40B4-BE49-F238E27FC236}">
                    <a16:creationId xmlns:a16="http://schemas.microsoft.com/office/drawing/2014/main" id="{15D7316D-53D3-344E-BB9C-F6164581EB2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756975" y="5585768"/>
                <a:ext cx="155227" cy="155227"/>
              </a:xfrm>
              <a:prstGeom prst="rect">
                <a:avLst/>
              </a:prstGeom>
            </p:spPr>
          </p:pic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400B615-4CE0-D34E-BF93-76B99B749D7B}"/>
                </a:ext>
              </a:extLst>
            </p:cNvPr>
            <p:cNvGrpSpPr/>
            <p:nvPr userDrawn="1"/>
          </p:nvGrpSpPr>
          <p:grpSpPr>
            <a:xfrm>
              <a:off x="12596752" y="4895098"/>
              <a:ext cx="2735151" cy="1280928"/>
              <a:chOff x="12596752" y="4090029"/>
              <a:chExt cx="2735151" cy="1280928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C3DB9F6-E2A9-1A44-93F4-C9DA7806A6EB}"/>
                  </a:ext>
                </a:extLst>
              </p:cNvPr>
              <p:cNvSpPr/>
              <p:nvPr userDrawn="1"/>
            </p:nvSpPr>
            <p:spPr>
              <a:xfrm>
                <a:off x="12596752" y="4090029"/>
                <a:ext cx="2735151" cy="128092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6C32E33-E1A4-6545-8168-536140A34DFB}"/>
                  </a:ext>
                </a:extLst>
              </p:cNvPr>
              <p:cNvSpPr txBox="1"/>
              <p:nvPr userDrawn="1"/>
            </p:nvSpPr>
            <p:spPr>
              <a:xfrm>
                <a:off x="12962943" y="4218828"/>
                <a:ext cx="2368960" cy="152349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/>
              <a:p>
                <a:pPr marL="0" indent="0" algn="l">
                  <a:buNone/>
                </a:pPr>
                <a:r>
                  <a:rPr lang="en-US" sz="1100">
                    <a:solidFill>
                      <a:schemeClr val="accent2"/>
                    </a:solidFill>
                    <a:latin typeface="Arial" charset="0"/>
                    <a:ea typeface="Arial" charset="0"/>
                    <a:cs typeface="Arial" charset="0"/>
                  </a:rPr>
                  <a:t>TIP: Crop Image</a:t>
                </a:r>
              </a:p>
            </p:txBody>
          </p:sp>
          <p:pic>
            <p:nvPicPr>
              <p:cNvPr id="52" name="Graphic 51">
                <a:extLst>
                  <a:ext uri="{FF2B5EF4-FFF2-40B4-BE49-F238E27FC236}">
                    <a16:creationId xmlns:a16="http://schemas.microsoft.com/office/drawing/2014/main" id="{4B103A4A-10D1-7143-846E-27726D7C500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756975" y="4229111"/>
                <a:ext cx="155227" cy="155227"/>
              </a:xfrm>
              <a:prstGeom prst="rect">
                <a:avLst/>
              </a:prstGeom>
            </p:spPr>
          </p:pic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B7E24D2-173A-144A-B5FC-C8483736690D}"/>
                  </a:ext>
                </a:extLst>
              </p:cNvPr>
              <p:cNvSpPr txBox="1"/>
              <p:nvPr userDrawn="1"/>
            </p:nvSpPr>
            <p:spPr>
              <a:xfrm>
                <a:off x="12756975" y="4483012"/>
                <a:ext cx="2384904" cy="738664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>
                <a:defPPr>
                  <a:defRPr lang="en-US"/>
                </a:defPPr>
                <a:lvl1pPr lvl="0">
                  <a:spcBef>
                    <a:spcPts val="1000"/>
                  </a:spcBef>
                  <a:spcAft>
                    <a:spcPts val="300"/>
                  </a:spcAft>
                  <a:defRPr sz="1050" b="0" cap="none" spc="0" baseline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134938" lvl="1" indent="-131763">
                  <a:lnSpc>
                    <a:spcPct val="90000"/>
                  </a:lnSpc>
                  <a:spcAft>
                    <a:spcPts val="300"/>
                  </a:spcAft>
                  <a:buFont typeface="Wingdings" pitchFamily="2" charset="2"/>
                  <a:buChar char="§"/>
                  <a:tabLst/>
                  <a:defRPr sz="90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113" lvl="2" indent="0">
                  <a:spcBef>
                    <a:spcPts val="300"/>
                  </a:spcBef>
                  <a:buFont typeface="Wingdings" pitchFamily="2" charset="2"/>
                  <a:buNone/>
                  <a:tabLst/>
                  <a:defRPr sz="800">
                    <a:solidFill>
                      <a:schemeClr val="bg1">
                        <a:lumMod val="85000"/>
                      </a:schemeClr>
                    </a:solidFill>
                  </a:defRPr>
                </a:lvl3pPr>
              </a:lstStyle>
              <a:p>
                <a:pPr marL="3175" lvl="1" indent="0">
                  <a:buNone/>
                  <a:defRPr/>
                </a:pPr>
                <a:r>
                  <a:rPr lang="en-US" sz="9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charset="0"/>
                    <a:cs typeface="Arial" charset="0"/>
                  </a:rPr>
                  <a:t>Right-click on the image.</a:t>
                </a:r>
              </a:p>
              <a:p>
                <a:pPr marL="3175" lvl="1" indent="0">
                  <a:buNone/>
                  <a:defRPr/>
                </a:pPr>
                <a:r>
                  <a:rPr lang="en-US" sz="9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charset="0"/>
                    <a:cs typeface="Arial" charset="0"/>
                  </a:rPr>
                  <a:t>Choose “Crop” from the menu. (       )</a:t>
                </a:r>
              </a:p>
              <a:p>
                <a:pPr marL="3175" lvl="1" indent="0">
                  <a:buNone/>
                  <a:defRPr/>
                </a:pPr>
                <a:r>
                  <a:rPr lang="en-US" sz="9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charset="0"/>
                    <a:cs typeface="Arial" charset="0"/>
                  </a:rPr>
                  <a:t>Adjust the size and position of the image.</a:t>
                </a:r>
              </a:p>
              <a:p>
                <a:pPr marL="3175" lvl="1" indent="0">
                  <a:buNone/>
                  <a:defRPr/>
                </a:pPr>
                <a:r>
                  <a:rPr lang="en-US" sz="9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charset="0"/>
                    <a:cs typeface="Arial" charset="0"/>
                  </a:rPr>
                  <a:t>Press Esc or click outside the image area to exit the cropping mode.</a:t>
                </a:r>
              </a:p>
            </p:txBody>
          </p:sp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5ED7284E-6039-1049-9671-C75601B59649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4553978" y="4567445"/>
                <a:ext cx="136897" cy="213643"/>
              </a:xfrm>
              <a:prstGeom prst="rect">
                <a:avLst/>
              </a:prstGeom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</p:pic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54405C4-52EB-804B-9012-D435585D82C8}"/>
                </a:ext>
              </a:extLst>
            </p:cNvPr>
            <p:cNvSpPr txBox="1">
              <a:spLocks noChangeAspect="1"/>
            </p:cNvSpPr>
            <p:nvPr userDrawn="1"/>
          </p:nvSpPr>
          <p:spPr>
            <a:xfrm>
              <a:off x="12577088" y="500436"/>
              <a:ext cx="114706" cy="114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vert="horz" wrap="none" lIns="0" tIns="0" rIns="0" bIns="0" rtlCol="0" anchor="ctr">
              <a:noAutofit/>
            </a:bodyPr>
            <a:lstStyle/>
            <a:p>
              <a:pPr marL="0" indent="0" algn="ctr">
                <a:buNone/>
              </a:pPr>
              <a:r>
                <a:rPr lang="en-US" sz="5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D1BBC7B-63C2-404E-9506-410774BEB031}"/>
                </a:ext>
              </a:extLst>
            </p:cNvPr>
            <p:cNvSpPr txBox="1"/>
            <p:nvPr userDrawn="1"/>
          </p:nvSpPr>
          <p:spPr>
            <a:xfrm>
              <a:off x="12776177" y="1104602"/>
              <a:ext cx="2289935" cy="85792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defPPr>
                <a:defRPr lang="en-US"/>
              </a:defPPr>
              <a:lvl1pPr lvl="0">
                <a:spcBef>
                  <a:spcPts val="900"/>
                </a:spcBef>
                <a:spcAft>
                  <a:spcPts val="300"/>
                </a:spcAft>
                <a:defRPr sz="800" b="1" cap="all" spc="20" baseline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0" lvl="1" indent="0">
                <a:lnSpc>
                  <a:spcPct val="90000"/>
                </a:lnSpc>
                <a:spcAft>
                  <a:spcPts val="300"/>
                </a:spcAft>
                <a:tabLst/>
                <a:defRPr sz="12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113" lvl="2" indent="0">
                <a:spcBef>
                  <a:spcPts val="300"/>
                </a:spcBef>
                <a:buFont typeface="Wingdings" pitchFamily="2" charset="2"/>
                <a:buNone/>
                <a:tabLst/>
                <a:defRPr sz="800">
                  <a:solidFill>
                    <a:schemeClr val="bg1">
                      <a:lumMod val="85000"/>
                    </a:schemeClr>
                  </a:solidFill>
                </a:defRPr>
              </a:lvl3pPr>
            </a:lstStyle>
            <a:p>
              <a:pPr marL="0" lvl="0" indent="0">
                <a:buFont typeface="Arial" panose="020B0604020202020204" pitchFamily="34" charset="0"/>
                <a:buNone/>
              </a:pPr>
              <a:r>
                <a:rPr lang="en-US" sz="600"/>
                <a:t>Method 2: </a:t>
              </a:r>
              <a:r>
                <a:rPr lang="en-US" sz="600" b="0"/>
                <a:t>PLACEHOLDER ICON</a:t>
              </a:r>
            </a:p>
            <a:p>
              <a:pPr lvl="1">
                <a:buNone/>
              </a:pPr>
              <a:r>
                <a:rPr lang="en-US" sz="1050"/>
                <a:t>Click the image icon inside the placeholder to browse for an image. You may need to shift the gradient aside in order to access the placeholder icon.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B9E8EBD-E3C6-3040-AB88-9B04F8B88CE7}"/>
                </a:ext>
              </a:extLst>
            </p:cNvPr>
            <p:cNvSpPr txBox="1"/>
            <p:nvPr userDrawn="1"/>
          </p:nvSpPr>
          <p:spPr>
            <a:xfrm>
              <a:off x="12776177" y="2045527"/>
              <a:ext cx="2016492" cy="415498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defPPr>
                <a:defRPr lang="en-US"/>
              </a:defPPr>
              <a:lvl1pPr lvl="0">
                <a:spcBef>
                  <a:spcPts val="1600"/>
                </a:spcBef>
                <a:spcAft>
                  <a:spcPts val="300"/>
                </a:spcAft>
                <a:defRPr sz="1050" b="0" cap="none" spc="0" baseline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134938" lvl="1" indent="-131763">
                <a:lnSpc>
                  <a:spcPct val="90000"/>
                </a:lnSpc>
                <a:spcAft>
                  <a:spcPts val="300"/>
                </a:spcAft>
                <a:buFont typeface="Wingdings" pitchFamily="2" charset="2"/>
                <a:buChar char="§"/>
                <a:tabLst/>
                <a:defRPr sz="9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113" lvl="2" indent="0">
                <a:spcBef>
                  <a:spcPts val="300"/>
                </a:spcBef>
                <a:buFont typeface="Wingdings" pitchFamily="2" charset="2"/>
                <a:buNone/>
                <a:tabLst/>
                <a:defRPr sz="800">
                  <a:solidFill>
                    <a:schemeClr val="bg1">
                      <a:lumMod val="85000"/>
                    </a:schemeClr>
                  </a:solidFill>
                </a:defRPr>
              </a:lvl3pPr>
            </a:lstStyle>
            <a:p>
              <a:pPr lvl="2"/>
              <a:r>
                <a:rPr lang="en-US" sz="900"/>
                <a:t>Note: If the photo covers your text after you drop it in, simply right click the photo and select ‘Send to Back’.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497C38B-956B-3045-9C41-F0E9A55FB0D6}"/>
                </a:ext>
              </a:extLst>
            </p:cNvPr>
            <p:cNvSpPr txBox="1">
              <a:spLocks noChangeAspect="1"/>
            </p:cNvSpPr>
            <p:nvPr userDrawn="1"/>
          </p:nvSpPr>
          <p:spPr>
            <a:xfrm>
              <a:off x="12577088" y="1111659"/>
              <a:ext cx="114706" cy="114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vert="horz" wrap="none" lIns="0" tIns="0" rIns="0" bIns="0" rtlCol="0" anchor="ctr">
              <a:noAutofit/>
            </a:bodyPr>
            <a:lstStyle/>
            <a:p>
              <a:pPr marL="0" indent="0" algn="ctr">
                <a:buNone/>
              </a:pPr>
              <a:r>
                <a:rPr lang="en-US" sz="5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4D0CEE89-87EB-FA4C-A449-35236BF1E1A6}"/>
              </a:ext>
            </a:extLst>
          </p:cNvPr>
          <p:cNvSpPr txBox="1"/>
          <p:nvPr/>
        </p:nvSpPr>
        <p:spPr>
          <a:xfrm>
            <a:off x="0" y="-648990"/>
            <a:ext cx="5481946" cy="234234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2"/>
            </a:solidFill>
          </a:ln>
        </p:spPr>
        <p:txBody>
          <a:bodyPr wrap="square" rtlCol="0" anchor="ctr">
            <a:noAutofit/>
          </a:bodyPr>
          <a:lstStyle/>
          <a:p>
            <a:pPr marL="0" indent="0" algn="ctr">
              <a:buNone/>
            </a:pPr>
            <a:r>
              <a:rPr lang="en-US" sz="1000" b="1" spc="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CONTACT CREATIVE SERVICES TO REQUEST ALTERNATIVE IMAGES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7392A90-A105-1148-B086-9F1DF5955B47}"/>
              </a:ext>
            </a:extLst>
          </p:cNvPr>
          <p:cNvCxnSpPr/>
          <p:nvPr/>
        </p:nvCxnSpPr>
        <p:spPr>
          <a:xfrm>
            <a:off x="0" y="634184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401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35FC6-E615-2A40-BD93-96F93CE1B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25" y="152401"/>
            <a:ext cx="11651764" cy="9731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7AAF051-0DB1-5547-9810-62319ABD2BB9}"/>
              </a:ext>
            </a:extLst>
          </p:cNvPr>
          <p:cNvCxnSpPr/>
          <p:nvPr/>
        </p:nvCxnSpPr>
        <p:spPr>
          <a:xfrm>
            <a:off x="0" y="634184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DA7B925-8430-5E43-9D3C-5945E52730FF}"/>
              </a:ext>
            </a:extLst>
          </p:cNvPr>
          <p:cNvGrpSpPr/>
          <p:nvPr/>
        </p:nvGrpSpPr>
        <p:grpSpPr>
          <a:xfrm>
            <a:off x="12461307" y="152400"/>
            <a:ext cx="3093325" cy="809625"/>
            <a:chOff x="12461307" y="152400"/>
            <a:chExt cx="3093325" cy="80962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52167FA-2CE6-3E43-B4E9-804D52B635B2}"/>
                </a:ext>
              </a:extLst>
            </p:cNvPr>
            <p:cNvSpPr/>
            <p:nvPr/>
          </p:nvSpPr>
          <p:spPr>
            <a:xfrm>
              <a:off x="12461307" y="152400"/>
              <a:ext cx="3093325" cy="80962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0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A8516D1-1923-114A-A760-5BBAB43B9AF8}"/>
                </a:ext>
              </a:extLst>
            </p:cNvPr>
            <p:cNvSpPr/>
            <p:nvPr/>
          </p:nvSpPr>
          <p:spPr>
            <a:xfrm>
              <a:off x="12517897" y="219592"/>
              <a:ext cx="2960228" cy="66623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08893D-AE6E-6F4D-8677-124539924BA5}"/>
                </a:ext>
              </a:extLst>
            </p:cNvPr>
            <p:cNvSpPr txBox="1"/>
            <p:nvPr/>
          </p:nvSpPr>
          <p:spPr>
            <a:xfrm>
              <a:off x="13123460" y="325491"/>
              <a:ext cx="2059390" cy="436273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/>
            <a:p>
              <a:pPr marL="0" indent="0" algn="l">
                <a:buNone/>
              </a:pPr>
              <a:r>
                <a:rPr lang="en-US" sz="1050">
                  <a:solidFill>
                    <a:schemeClr val="accent2"/>
                  </a:solidFill>
                  <a:latin typeface="Arial" charset="0"/>
                  <a:ea typeface="Arial" charset="0"/>
                  <a:cs typeface="Arial" charset="0"/>
                </a:rPr>
                <a:t>Access programmed text formats by using the ‘Indent More’ button to change the indent level.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567EA5D-5284-7243-BA1D-B4D7551362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"/>
            <a:stretch/>
          </p:blipFill>
          <p:spPr>
            <a:xfrm>
              <a:off x="12671338" y="333949"/>
              <a:ext cx="320762" cy="350353"/>
            </a:xfrm>
            <a:prstGeom prst="roundRect">
              <a:avLst/>
            </a:prstGeom>
          </p:spPr>
        </p:pic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89ACD5-841B-9742-BF12-AB47740C0DD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273D8639-0380-4A8E-B895-468C96F6870F}" type="datetimeFigureOut">
              <a:rPr lang="en-IN" smtClean="0"/>
              <a:t>29-02-2024</a:t>
            </a:fld>
            <a:endParaRPr lang="en-I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2861E7-C993-CF4C-B237-7333B82A5B3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63525" y="1376363"/>
            <a:ext cx="11651764" cy="4789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CBB7F8B-FA22-D54D-8196-4A2B73EEB05A}"/>
              </a:ext>
            </a:extLst>
          </p:cNvPr>
          <p:cNvCxnSpPr/>
          <p:nvPr/>
        </p:nvCxnSpPr>
        <p:spPr>
          <a:xfrm>
            <a:off x="0" y="634184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593963-5973-D048-8944-35AE8F0E8667}"/>
              </a:ext>
            </a:extLst>
          </p:cNvPr>
          <p:cNvGrpSpPr/>
          <p:nvPr/>
        </p:nvGrpSpPr>
        <p:grpSpPr>
          <a:xfrm>
            <a:off x="12461307" y="152400"/>
            <a:ext cx="3093325" cy="809625"/>
            <a:chOff x="12461307" y="152400"/>
            <a:chExt cx="3093325" cy="80962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728C0C-9E28-704A-8EA2-B5F0F5588EFE}"/>
                </a:ext>
              </a:extLst>
            </p:cNvPr>
            <p:cNvSpPr/>
            <p:nvPr userDrawn="1"/>
          </p:nvSpPr>
          <p:spPr>
            <a:xfrm>
              <a:off x="12461307" y="152400"/>
              <a:ext cx="3093325" cy="80962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0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494983F-D6D7-2B48-A475-ECB654D7EA90}"/>
                </a:ext>
              </a:extLst>
            </p:cNvPr>
            <p:cNvSpPr/>
            <p:nvPr userDrawn="1"/>
          </p:nvSpPr>
          <p:spPr>
            <a:xfrm>
              <a:off x="12517897" y="219592"/>
              <a:ext cx="2960228" cy="66623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0A7B91-AF5B-B244-AB5A-A7C93D5159EC}"/>
                </a:ext>
              </a:extLst>
            </p:cNvPr>
            <p:cNvSpPr txBox="1"/>
            <p:nvPr userDrawn="1"/>
          </p:nvSpPr>
          <p:spPr>
            <a:xfrm>
              <a:off x="13123460" y="325491"/>
              <a:ext cx="2059390" cy="436273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/>
            <a:p>
              <a:pPr marL="0" indent="0" algn="l">
                <a:buNone/>
              </a:pPr>
              <a:r>
                <a:rPr lang="en-US" sz="1050">
                  <a:solidFill>
                    <a:schemeClr val="accent2"/>
                  </a:solidFill>
                  <a:latin typeface="Arial" charset="0"/>
                  <a:ea typeface="Arial" charset="0"/>
                  <a:cs typeface="Arial" charset="0"/>
                </a:rPr>
                <a:t>Access programmed text formats by using the ‘Indent More’ button to change the indent level.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3C4E2AF-4998-8240-8874-8CE36035C2D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"/>
            <a:stretch/>
          </p:blipFill>
          <p:spPr>
            <a:xfrm>
              <a:off x="12671338" y="333949"/>
              <a:ext cx="320762" cy="350353"/>
            </a:xfrm>
            <a:prstGeom prst="round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6532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ane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0581EFDC-AB6C-D944-8578-8F86B1E8A428}"/>
              </a:ext>
            </a:extLst>
          </p:cNvPr>
          <p:cNvSpPr txBox="1">
            <a:spLocks/>
          </p:cNvSpPr>
          <p:nvPr/>
        </p:nvSpPr>
        <p:spPr>
          <a:xfrm>
            <a:off x="263525" y="1391942"/>
            <a:ext cx="5669800" cy="4743044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ffectLst>
            <a:outerShdw blurRad="381000" dist="127000" dir="2700000" algn="tl" rotWithShape="0">
              <a:prstClr val="black">
                <a:alpha val="822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lvl="0" indent="0" algn="ctr">
              <a:buNone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29" name="Text Placeholder 66">
            <a:extLst>
              <a:ext uri="{FF2B5EF4-FFF2-40B4-BE49-F238E27FC236}">
                <a16:creationId xmlns:a16="http://schemas.microsoft.com/office/drawing/2014/main" id="{D138DEA1-CD5F-B240-AA70-68E83AD6C981}"/>
              </a:ext>
            </a:extLst>
          </p:cNvPr>
          <p:cNvSpPr>
            <a:spLocks noGrp="1"/>
          </p:cNvSpPr>
          <p:nvPr>
            <p:ph type="body" sz="quarter" idx="133"/>
          </p:nvPr>
        </p:nvSpPr>
        <p:spPr>
          <a:xfrm>
            <a:off x="263525" y="1391942"/>
            <a:ext cx="5669800" cy="565378"/>
          </a:xfrm>
          <a:prstGeom prst="rect">
            <a:avLst/>
          </a:prstGeom>
          <a:solidFill>
            <a:schemeClr val="accent1"/>
          </a:solidFill>
        </p:spPr>
        <p:txBody>
          <a:bodyPr lIns="72000" tIns="90000" bIns="9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 i="0" cap="none" spc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7A3582-E7AD-494F-A077-ED0BBC4FB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25" y="152400"/>
            <a:ext cx="11651764" cy="97313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AB41468-138A-CC4E-B6DB-B7BB37BD42F3}"/>
              </a:ext>
            </a:extLst>
          </p:cNvPr>
          <p:cNvCxnSpPr/>
          <p:nvPr/>
        </p:nvCxnSpPr>
        <p:spPr>
          <a:xfrm>
            <a:off x="0" y="634184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0475398-FD0C-EC4B-889D-4F052DEB01C2}"/>
              </a:ext>
            </a:extLst>
          </p:cNvPr>
          <p:cNvGrpSpPr/>
          <p:nvPr/>
        </p:nvGrpSpPr>
        <p:grpSpPr>
          <a:xfrm>
            <a:off x="12461307" y="152400"/>
            <a:ext cx="3093325" cy="809625"/>
            <a:chOff x="12461307" y="152400"/>
            <a:chExt cx="3093325" cy="80962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90F0DAA-D14E-9B4D-AFD7-D1A0A2420A34}"/>
                </a:ext>
              </a:extLst>
            </p:cNvPr>
            <p:cNvSpPr/>
            <p:nvPr/>
          </p:nvSpPr>
          <p:spPr>
            <a:xfrm>
              <a:off x="12461307" y="152400"/>
              <a:ext cx="3093325" cy="80962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0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B5F4F4E-1D9C-E24A-BEC0-703EDEE035B1}"/>
                </a:ext>
              </a:extLst>
            </p:cNvPr>
            <p:cNvSpPr/>
            <p:nvPr/>
          </p:nvSpPr>
          <p:spPr>
            <a:xfrm>
              <a:off x="12517897" y="219592"/>
              <a:ext cx="2960228" cy="66623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E4E2110-C390-3748-BA1A-C0AFAA97AA01}"/>
                </a:ext>
              </a:extLst>
            </p:cNvPr>
            <p:cNvSpPr txBox="1"/>
            <p:nvPr/>
          </p:nvSpPr>
          <p:spPr>
            <a:xfrm>
              <a:off x="13123460" y="325491"/>
              <a:ext cx="2059390" cy="436273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/>
            <a:p>
              <a:pPr marL="0" indent="0" algn="l">
                <a:buNone/>
              </a:pPr>
              <a:r>
                <a:rPr lang="en-US" sz="1050">
                  <a:solidFill>
                    <a:schemeClr val="accent2"/>
                  </a:solidFill>
                  <a:latin typeface="Arial" charset="0"/>
                  <a:ea typeface="Arial" charset="0"/>
                  <a:cs typeface="Arial" charset="0"/>
                </a:rPr>
                <a:t>Access programmed text formats by using the ‘Indent More’ button to change the indent level.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0E44716-37BA-D54F-BF54-4BC7B64903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"/>
            <a:stretch/>
          </p:blipFill>
          <p:spPr>
            <a:xfrm>
              <a:off x="12671338" y="333949"/>
              <a:ext cx="320762" cy="350353"/>
            </a:xfrm>
            <a:prstGeom prst="roundRect">
              <a:avLst/>
            </a:prstGeom>
          </p:spPr>
        </p:pic>
      </p:grp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D6167F22-9CD6-E640-8BC4-4AD04811E23A}"/>
              </a:ext>
            </a:extLst>
          </p:cNvPr>
          <p:cNvSpPr>
            <a:spLocks noGrp="1"/>
          </p:cNvSpPr>
          <p:nvPr>
            <p:ph type="body" sz="quarter" idx="131"/>
          </p:nvPr>
        </p:nvSpPr>
        <p:spPr>
          <a:xfrm>
            <a:off x="371475" y="2117737"/>
            <a:ext cx="5442471" cy="3894126"/>
          </a:xfrm>
          <a:prstGeom prst="callout1">
            <a:avLst>
              <a:gd name="adj1" fmla="val -44"/>
              <a:gd name="adj2" fmla="val -275"/>
              <a:gd name="adj3" fmla="val 137"/>
              <a:gd name="adj4" fmla="val 100385"/>
            </a:avLst>
          </a:prstGeom>
          <a:ln w="12700">
            <a:noFill/>
          </a:ln>
        </p:spPr>
        <p:txBody>
          <a:bodyPr lIns="72000" tIns="90000" rIns="9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E06EA8AD-7EFE-BF40-9C85-86D70664FBD6}"/>
              </a:ext>
            </a:extLst>
          </p:cNvPr>
          <p:cNvSpPr txBox="1">
            <a:spLocks/>
          </p:cNvSpPr>
          <p:nvPr/>
        </p:nvSpPr>
        <p:spPr>
          <a:xfrm>
            <a:off x="6253831" y="1391942"/>
            <a:ext cx="5661458" cy="4743044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ffectLst>
            <a:outerShdw blurRad="381000" dist="127000" dir="2700000" algn="tl" rotWithShape="0">
              <a:prstClr val="black">
                <a:alpha val="822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lvl="0" indent="0" algn="ctr">
              <a:buNone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31" name="Text Placeholder 66">
            <a:extLst>
              <a:ext uri="{FF2B5EF4-FFF2-40B4-BE49-F238E27FC236}">
                <a16:creationId xmlns:a16="http://schemas.microsoft.com/office/drawing/2014/main" id="{ADB40F71-0956-9E4E-8678-71614400702B}"/>
              </a:ext>
            </a:extLst>
          </p:cNvPr>
          <p:cNvSpPr>
            <a:spLocks noGrp="1"/>
          </p:cNvSpPr>
          <p:nvPr>
            <p:ph type="body" sz="quarter" idx="134"/>
          </p:nvPr>
        </p:nvSpPr>
        <p:spPr>
          <a:xfrm>
            <a:off x="6253831" y="1391942"/>
            <a:ext cx="5661458" cy="565378"/>
          </a:xfrm>
          <a:prstGeom prst="rect">
            <a:avLst/>
          </a:prstGeom>
          <a:solidFill>
            <a:schemeClr val="accent1"/>
          </a:solidFill>
        </p:spPr>
        <p:txBody>
          <a:bodyPr lIns="72000" tIns="90000" bIns="9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 i="0" cap="none" spc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FB55F77E-31E9-084F-8473-24AEADF9FC7F}"/>
              </a:ext>
            </a:extLst>
          </p:cNvPr>
          <p:cNvSpPr>
            <a:spLocks noGrp="1"/>
          </p:cNvSpPr>
          <p:nvPr>
            <p:ph type="body" sz="quarter" idx="135"/>
          </p:nvPr>
        </p:nvSpPr>
        <p:spPr>
          <a:xfrm>
            <a:off x="6390791" y="2117737"/>
            <a:ext cx="5429734" cy="3894126"/>
          </a:xfrm>
          <a:prstGeom prst="callout1">
            <a:avLst>
              <a:gd name="adj1" fmla="val -44"/>
              <a:gd name="adj2" fmla="val -275"/>
              <a:gd name="adj3" fmla="val 137"/>
              <a:gd name="adj4" fmla="val 100385"/>
            </a:avLst>
          </a:prstGeom>
          <a:ln w="12700">
            <a:noFill/>
          </a:ln>
        </p:spPr>
        <p:txBody>
          <a:bodyPr lIns="72000" tIns="90000" rIns="9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7D9F0BC6-0C75-0E42-8C6B-79A179A1D846}"/>
              </a:ext>
            </a:extLst>
          </p:cNvPr>
          <p:cNvSpPr txBox="1">
            <a:spLocks/>
          </p:cNvSpPr>
          <p:nvPr/>
        </p:nvSpPr>
        <p:spPr>
          <a:xfrm>
            <a:off x="263525" y="1391942"/>
            <a:ext cx="5669800" cy="4743044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ffectLst>
            <a:outerShdw blurRad="381000" dist="127000" dir="2700000" algn="tl" rotWithShape="0">
              <a:prstClr val="black">
                <a:alpha val="822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lvl="0" indent="0" algn="ctr">
              <a:buNone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2916561-8485-CB4E-99A2-2E3B5A8F2CE8}"/>
              </a:ext>
            </a:extLst>
          </p:cNvPr>
          <p:cNvCxnSpPr/>
          <p:nvPr/>
        </p:nvCxnSpPr>
        <p:spPr>
          <a:xfrm>
            <a:off x="0" y="634184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8F6C07B-7A75-614B-BAB4-CAA4AF7B23D1}"/>
              </a:ext>
            </a:extLst>
          </p:cNvPr>
          <p:cNvGrpSpPr/>
          <p:nvPr/>
        </p:nvGrpSpPr>
        <p:grpSpPr>
          <a:xfrm>
            <a:off x="12461307" y="152400"/>
            <a:ext cx="3093325" cy="809625"/>
            <a:chOff x="12461307" y="152400"/>
            <a:chExt cx="3093325" cy="80962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86ECD97-8998-3749-B400-69693486FA66}"/>
                </a:ext>
              </a:extLst>
            </p:cNvPr>
            <p:cNvSpPr/>
            <p:nvPr userDrawn="1"/>
          </p:nvSpPr>
          <p:spPr>
            <a:xfrm>
              <a:off x="12461307" y="152400"/>
              <a:ext cx="3093325" cy="80962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0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E0DF394-496C-1043-8A55-4705D11376ED}"/>
                </a:ext>
              </a:extLst>
            </p:cNvPr>
            <p:cNvSpPr/>
            <p:nvPr userDrawn="1"/>
          </p:nvSpPr>
          <p:spPr>
            <a:xfrm>
              <a:off x="12517897" y="219592"/>
              <a:ext cx="2960228" cy="66623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7643489-0789-9C4C-B11F-3621575C914A}"/>
                </a:ext>
              </a:extLst>
            </p:cNvPr>
            <p:cNvSpPr txBox="1"/>
            <p:nvPr userDrawn="1"/>
          </p:nvSpPr>
          <p:spPr>
            <a:xfrm>
              <a:off x="13123460" y="325491"/>
              <a:ext cx="2059390" cy="436273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/>
            <a:p>
              <a:pPr marL="0" indent="0" algn="l">
                <a:buNone/>
              </a:pPr>
              <a:r>
                <a:rPr lang="en-US" sz="1050">
                  <a:solidFill>
                    <a:schemeClr val="accent2"/>
                  </a:solidFill>
                  <a:latin typeface="Arial" charset="0"/>
                  <a:ea typeface="Arial" charset="0"/>
                  <a:cs typeface="Arial" charset="0"/>
                </a:rPr>
                <a:t>Access programmed text formats by using the ‘Indent More’ button to change the indent level.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DD6CBA6-44EA-8240-8178-B2A6A630EB9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"/>
            <a:stretch/>
          </p:blipFill>
          <p:spPr>
            <a:xfrm>
              <a:off x="12671338" y="333949"/>
              <a:ext cx="320762" cy="350353"/>
            </a:xfrm>
            <a:prstGeom prst="roundRect">
              <a:avLst/>
            </a:prstGeom>
          </p:spPr>
        </p:pic>
      </p:grp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6F395A8D-C088-3046-8594-2332FD6E7865}"/>
              </a:ext>
            </a:extLst>
          </p:cNvPr>
          <p:cNvSpPr txBox="1">
            <a:spLocks/>
          </p:cNvSpPr>
          <p:nvPr/>
        </p:nvSpPr>
        <p:spPr>
          <a:xfrm>
            <a:off x="6253831" y="1391942"/>
            <a:ext cx="5661458" cy="4743044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ffectLst>
            <a:outerShdw blurRad="381000" dist="127000" dir="2700000" algn="tl" rotWithShape="0">
              <a:prstClr val="black">
                <a:alpha val="822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lvl="0" indent="0" algn="ctr">
              <a:buNone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197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anel Content (Ico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CD462DD1-2968-DD4D-8645-554A7F0A7118}"/>
              </a:ext>
            </a:extLst>
          </p:cNvPr>
          <p:cNvSpPr txBox="1">
            <a:spLocks/>
          </p:cNvSpPr>
          <p:nvPr/>
        </p:nvSpPr>
        <p:spPr>
          <a:xfrm>
            <a:off x="276711" y="2598785"/>
            <a:ext cx="5656614" cy="3567062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ffectLst>
            <a:outerShdw blurRad="381000" dist="127000" dir="2700000" algn="tl" rotWithShape="0">
              <a:prstClr val="black">
                <a:alpha val="822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lvl="0" indent="0" algn="ctr">
              <a:buNone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28" name="Text Placeholder 66">
            <a:extLst>
              <a:ext uri="{FF2B5EF4-FFF2-40B4-BE49-F238E27FC236}">
                <a16:creationId xmlns:a16="http://schemas.microsoft.com/office/drawing/2014/main" id="{DAF97D3C-21F8-474A-9A9B-C16CB312E522}"/>
              </a:ext>
            </a:extLst>
          </p:cNvPr>
          <p:cNvSpPr>
            <a:spLocks noGrp="1"/>
          </p:cNvSpPr>
          <p:nvPr>
            <p:ph type="body" sz="quarter" idx="135"/>
          </p:nvPr>
        </p:nvSpPr>
        <p:spPr>
          <a:xfrm>
            <a:off x="283901" y="2602177"/>
            <a:ext cx="5649424" cy="565378"/>
          </a:xfrm>
          <a:prstGeom prst="rect">
            <a:avLst/>
          </a:prstGeom>
          <a:solidFill>
            <a:schemeClr val="accent1"/>
          </a:solidFill>
        </p:spPr>
        <p:txBody>
          <a:bodyPr lIns="72000" tIns="90000" bIns="9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 i="0" cap="none" spc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167DD1A5-0ADA-ED4C-973F-B79AF4024696}"/>
              </a:ext>
            </a:extLst>
          </p:cNvPr>
          <p:cNvSpPr>
            <a:spLocks noGrp="1"/>
          </p:cNvSpPr>
          <p:nvPr>
            <p:ph type="body" sz="quarter" idx="136"/>
          </p:nvPr>
        </p:nvSpPr>
        <p:spPr>
          <a:xfrm>
            <a:off x="404813" y="3331495"/>
            <a:ext cx="5409134" cy="2680367"/>
          </a:xfrm>
          <a:prstGeom prst="callout1">
            <a:avLst>
              <a:gd name="adj1" fmla="val -44"/>
              <a:gd name="adj2" fmla="val -275"/>
              <a:gd name="adj3" fmla="val 137"/>
              <a:gd name="adj4" fmla="val 100385"/>
            </a:avLst>
          </a:prstGeom>
          <a:ln w="12700">
            <a:noFill/>
          </a:ln>
        </p:spPr>
        <p:txBody>
          <a:bodyPr lIns="72000" tIns="90000" rIns="9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956376-453E-6C41-8339-71927A31E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25" y="152401"/>
            <a:ext cx="11651764" cy="9731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0757BF4-FC23-F246-B395-CBA94693BE9F}"/>
              </a:ext>
            </a:extLst>
          </p:cNvPr>
          <p:cNvCxnSpPr/>
          <p:nvPr/>
        </p:nvCxnSpPr>
        <p:spPr>
          <a:xfrm>
            <a:off x="0" y="634184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24A6C93-038D-8A4A-97D9-65BB92DF9160}"/>
              </a:ext>
            </a:extLst>
          </p:cNvPr>
          <p:cNvGrpSpPr/>
          <p:nvPr/>
        </p:nvGrpSpPr>
        <p:grpSpPr>
          <a:xfrm>
            <a:off x="12461307" y="152400"/>
            <a:ext cx="3093325" cy="809625"/>
            <a:chOff x="12461307" y="152400"/>
            <a:chExt cx="3093325" cy="80962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A3BF86E-DC4A-534E-AB71-5E37E0AA464A}"/>
                </a:ext>
              </a:extLst>
            </p:cNvPr>
            <p:cNvSpPr/>
            <p:nvPr/>
          </p:nvSpPr>
          <p:spPr>
            <a:xfrm>
              <a:off x="12461307" y="152400"/>
              <a:ext cx="3093325" cy="80962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0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EA083D4-81AF-304E-A7DC-4D13A47CD55E}"/>
                </a:ext>
              </a:extLst>
            </p:cNvPr>
            <p:cNvSpPr/>
            <p:nvPr/>
          </p:nvSpPr>
          <p:spPr>
            <a:xfrm>
              <a:off x="12517897" y="219592"/>
              <a:ext cx="2960228" cy="66623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BADED5F-7065-3947-BD5E-9618CC9DEC53}"/>
                </a:ext>
              </a:extLst>
            </p:cNvPr>
            <p:cNvSpPr txBox="1"/>
            <p:nvPr/>
          </p:nvSpPr>
          <p:spPr>
            <a:xfrm>
              <a:off x="13123460" y="325491"/>
              <a:ext cx="2059390" cy="436273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/>
            <a:p>
              <a:pPr marL="0" indent="0" algn="l">
                <a:buNone/>
              </a:pPr>
              <a:r>
                <a:rPr lang="en-US" sz="1050">
                  <a:solidFill>
                    <a:schemeClr val="accent2"/>
                  </a:solidFill>
                  <a:latin typeface="Arial" charset="0"/>
                  <a:ea typeface="Arial" charset="0"/>
                  <a:cs typeface="Arial" charset="0"/>
                </a:rPr>
                <a:t>Access programmed text formats by using the ‘Indent More’ button to change the indent level.</a:t>
              </a: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E038719-D17B-184C-926B-19D2C1FE12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"/>
            <a:stretch/>
          </p:blipFill>
          <p:spPr>
            <a:xfrm>
              <a:off x="12671338" y="333949"/>
              <a:ext cx="320762" cy="350353"/>
            </a:xfrm>
            <a:prstGeom prst="roundRect">
              <a:avLst/>
            </a:prstGeom>
          </p:spPr>
        </p:pic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86619C4-DDFD-114D-A3A1-EEF4D2E1A1C4}"/>
              </a:ext>
            </a:extLst>
          </p:cNvPr>
          <p:cNvSpPr>
            <a:spLocks noGrp="1"/>
          </p:cNvSpPr>
          <p:nvPr>
            <p:ph type="pic" sz="quarter" idx="125" hasCustomPrompt="1"/>
          </p:nvPr>
        </p:nvSpPr>
        <p:spPr>
          <a:xfrm>
            <a:off x="283901" y="1376363"/>
            <a:ext cx="1046835" cy="1045785"/>
          </a:xfrm>
        </p:spPr>
        <p:txBody>
          <a:bodyPr wrap="square" anchor="ctr"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Copy and paste icon from asset slide</a:t>
            </a:r>
          </a:p>
        </p:txBody>
      </p:sp>
      <p:sp>
        <p:nvSpPr>
          <p:cNvPr id="56" name="Picture Placeholder 3">
            <a:extLst>
              <a:ext uri="{FF2B5EF4-FFF2-40B4-BE49-F238E27FC236}">
                <a16:creationId xmlns:a16="http://schemas.microsoft.com/office/drawing/2014/main" id="{1655C88E-D663-3249-9C5A-B04DD9BCC181}"/>
              </a:ext>
            </a:extLst>
          </p:cNvPr>
          <p:cNvSpPr>
            <a:spLocks noGrp="1"/>
          </p:cNvSpPr>
          <p:nvPr>
            <p:ph type="pic" sz="quarter" idx="126" hasCustomPrompt="1"/>
          </p:nvPr>
        </p:nvSpPr>
        <p:spPr>
          <a:xfrm>
            <a:off x="6265865" y="1376363"/>
            <a:ext cx="1046835" cy="1045785"/>
          </a:xfrm>
        </p:spPr>
        <p:txBody>
          <a:bodyPr wrap="square" anchor="ctr"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Copy and paste icon from asset slide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CC3F5CC-BA22-C648-BC83-061C4AE60D31}"/>
              </a:ext>
            </a:extLst>
          </p:cNvPr>
          <p:cNvSpPr>
            <a:spLocks noGrp="1"/>
          </p:cNvSpPr>
          <p:nvPr>
            <p:ph type="dt" sz="half" idx="130"/>
          </p:nvPr>
        </p:nvSpPr>
        <p:spPr/>
        <p:txBody>
          <a:bodyPr/>
          <a:lstStyle/>
          <a:p>
            <a:fld id="{273D8639-0380-4A8E-B895-468C96F6870F}" type="datetimeFigureOut">
              <a:rPr lang="en-IN" smtClean="0"/>
              <a:t>29-02-2024</a:t>
            </a:fld>
            <a:endParaRPr lang="en-IN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D4D1209F-636E-294D-9E55-5371A0A9B107}"/>
              </a:ext>
            </a:extLst>
          </p:cNvPr>
          <p:cNvSpPr txBox="1">
            <a:spLocks/>
          </p:cNvSpPr>
          <p:nvPr/>
        </p:nvSpPr>
        <p:spPr>
          <a:xfrm>
            <a:off x="6265865" y="2598785"/>
            <a:ext cx="5649424" cy="3567062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ffectLst>
            <a:outerShdw blurRad="381000" dist="127000" dir="2700000" algn="tl" rotWithShape="0">
              <a:prstClr val="black">
                <a:alpha val="822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lvl="0" indent="0" algn="ctr">
              <a:buNone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31" name="Text Placeholder 66">
            <a:extLst>
              <a:ext uri="{FF2B5EF4-FFF2-40B4-BE49-F238E27FC236}">
                <a16:creationId xmlns:a16="http://schemas.microsoft.com/office/drawing/2014/main" id="{DD527E8C-0C00-CD44-9A9D-C99529CCB7DB}"/>
              </a:ext>
            </a:extLst>
          </p:cNvPr>
          <p:cNvSpPr>
            <a:spLocks noGrp="1"/>
          </p:cNvSpPr>
          <p:nvPr>
            <p:ph type="body" sz="quarter" idx="137"/>
          </p:nvPr>
        </p:nvSpPr>
        <p:spPr>
          <a:xfrm>
            <a:off x="6265865" y="2602177"/>
            <a:ext cx="5649424" cy="565378"/>
          </a:xfrm>
          <a:prstGeom prst="rect">
            <a:avLst/>
          </a:prstGeom>
          <a:solidFill>
            <a:schemeClr val="accent1"/>
          </a:solidFill>
        </p:spPr>
        <p:txBody>
          <a:bodyPr lIns="72000" tIns="90000" bIns="9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 i="0" cap="none" spc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DBC8B929-B893-E64A-B20C-B44677394EE0}"/>
              </a:ext>
            </a:extLst>
          </p:cNvPr>
          <p:cNvSpPr>
            <a:spLocks noGrp="1"/>
          </p:cNvSpPr>
          <p:nvPr>
            <p:ph type="body" sz="quarter" idx="138"/>
          </p:nvPr>
        </p:nvSpPr>
        <p:spPr>
          <a:xfrm>
            <a:off x="6402825" y="3331495"/>
            <a:ext cx="5384363" cy="2680367"/>
          </a:xfrm>
          <a:prstGeom prst="callout1">
            <a:avLst>
              <a:gd name="adj1" fmla="val -44"/>
              <a:gd name="adj2" fmla="val -275"/>
              <a:gd name="adj3" fmla="val 137"/>
              <a:gd name="adj4" fmla="val 100385"/>
            </a:avLst>
          </a:prstGeom>
          <a:ln w="12700">
            <a:noFill/>
          </a:ln>
        </p:spPr>
        <p:txBody>
          <a:bodyPr lIns="72000" tIns="90000" rIns="9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F59AF6A1-DE47-1E41-9281-E04E34E5F81A}"/>
              </a:ext>
            </a:extLst>
          </p:cNvPr>
          <p:cNvSpPr txBox="1">
            <a:spLocks/>
          </p:cNvSpPr>
          <p:nvPr/>
        </p:nvSpPr>
        <p:spPr>
          <a:xfrm>
            <a:off x="276711" y="2598785"/>
            <a:ext cx="5656614" cy="3567062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ffectLst>
            <a:outerShdw blurRad="381000" dist="127000" dir="2700000" algn="tl" rotWithShape="0">
              <a:prstClr val="black">
                <a:alpha val="822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lvl="0" indent="0" algn="ctr">
              <a:buNone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845FC27-F54E-CE49-A418-EEFEACFFC7C1}"/>
              </a:ext>
            </a:extLst>
          </p:cNvPr>
          <p:cNvCxnSpPr/>
          <p:nvPr/>
        </p:nvCxnSpPr>
        <p:spPr>
          <a:xfrm>
            <a:off x="0" y="634184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347543E-F55A-7046-B1CB-F88CC660C71F}"/>
              </a:ext>
            </a:extLst>
          </p:cNvPr>
          <p:cNvGrpSpPr/>
          <p:nvPr/>
        </p:nvGrpSpPr>
        <p:grpSpPr>
          <a:xfrm>
            <a:off x="12461307" y="152400"/>
            <a:ext cx="3093325" cy="809625"/>
            <a:chOff x="12461307" y="152400"/>
            <a:chExt cx="3093325" cy="80962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1F1A7B1-EFD2-5B4F-A626-4FA7ACD2E1AD}"/>
                </a:ext>
              </a:extLst>
            </p:cNvPr>
            <p:cNvSpPr/>
            <p:nvPr userDrawn="1"/>
          </p:nvSpPr>
          <p:spPr>
            <a:xfrm>
              <a:off x="12461307" y="152400"/>
              <a:ext cx="3093325" cy="80962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0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C00431C-B79D-BE48-9E0D-D8578B573F0E}"/>
                </a:ext>
              </a:extLst>
            </p:cNvPr>
            <p:cNvSpPr/>
            <p:nvPr userDrawn="1"/>
          </p:nvSpPr>
          <p:spPr>
            <a:xfrm>
              <a:off x="12517897" y="219592"/>
              <a:ext cx="2960228" cy="66623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B5809FF-07A9-9444-8182-23F0141A093F}"/>
                </a:ext>
              </a:extLst>
            </p:cNvPr>
            <p:cNvSpPr txBox="1"/>
            <p:nvPr userDrawn="1"/>
          </p:nvSpPr>
          <p:spPr>
            <a:xfrm>
              <a:off x="13123460" y="325491"/>
              <a:ext cx="2059390" cy="436273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/>
            <a:p>
              <a:pPr marL="0" indent="0" algn="l">
                <a:buNone/>
              </a:pPr>
              <a:r>
                <a:rPr lang="en-US" sz="1050">
                  <a:solidFill>
                    <a:schemeClr val="accent2"/>
                  </a:solidFill>
                  <a:latin typeface="Arial" charset="0"/>
                  <a:ea typeface="Arial" charset="0"/>
                  <a:cs typeface="Arial" charset="0"/>
                </a:rPr>
                <a:t>Access programmed text formats by using the ‘Indent More’ button to change the indent level.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CAABBE7-B0A1-ED47-BE01-5F7C9B159F9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"/>
            <a:stretch/>
          </p:blipFill>
          <p:spPr>
            <a:xfrm>
              <a:off x="12671338" y="333949"/>
              <a:ext cx="320762" cy="350353"/>
            </a:xfrm>
            <a:prstGeom prst="roundRect">
              <a:avLst/>
            </a:prstGeom>
          </p:spPr>
        </p:pic>
      </p:grp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F5C19DE1-5CB2-294F-B3B0-2B582DEC085F}"/>
              </a:ext>
            </a:extLst>
          </p:cNvPr>
          <p:cNvSpPr txBox="1">
            <a:spLocks/>
          </p:cNvSpPr>
          <p:nvPr/>
        </p:nvSpPr>
        <p:spPr>
          <a:xfrm>
            <a:off x="6265865" y="2598785"/>
            <a:ext cx="5649424" cy="3567062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ffectLst>
            <a:outerShdw blurRad="381000" dist="127000" dir="2700000" algn="tl" rotWithShape="0">
              <a:prstClr val="black">
                <a:alpha val="822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lvl="0" indent="0" algn="ctr">
              <a:buNone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82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56376-453E-6C41-8339-71927A31E8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3525" y="152401"/>
            <a:ext cx="11651763" cy="973138"/>
          </a:xfrm>
        </p:spPr>
        <p:txBody>
          <a:bodyPr/>
          <a:lstStyle/>
          <a:p>
            <a:r>
              <a:rPr lang="en-US" dirty="0"/>
              <a:t>Click to add slide title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99BC23A-3B01-0D44-975B-919E068E7DB6}"/>
              </a:ext>
            </a:extLst>
          </p:cNvPr>
          <p:cNvCxnSpPr/>
          <p:nvPr/>
        </p:nvCxnSpPr>
        <p:spPr>
          <a:xfrm>
            <a:off x="0" y="634184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7B08C38-910D-964B-A120-50880DB008AA}"/>
              </a:ext>
            </a:extLst>
          </p:cNvPr>
          <p:cNvGrpSpPr/>
          <p:nvPr/>
        </p:nvGrpSpPr>
        <p:grpSpPr>
          <a:xfrm>
            <a:off x="12461307" y="152400"/>
            <a:ext cx="3093325" cy="809625"/>
            <a:chOff x="12461307" y="152400"/>
            <a:chExt cx="3093325" cy="809625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102BC4B-767C-144D-B470-7C9A67C98D8E}"/>
                </a:ext>
              </a:extLst>
            </p:cNvPr>
            <p:cNvSpPr/>
            <p:nvPr/>
          </p:nvSpPr>
          <p:spPr>
            <a:xfrm>
              <a:off x="12461307" y="152400"/>
              <a:ext cx="3093325" cy="80962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0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33D43AB-7238-7144-98E0-9F11714B43C6}"/>
                </a:ext>
              </a:extLst>
            </p:cNvPr>
            <p:cNvSpPr/>
            <p:nvPr/>
          </p:nvSpPr>
          <p:spPr>
            <a:xfrm>
              <a:off x="12517897" y="219592"/>
              <a:ext cx="2960228" cy="66623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56C260E-5D1C-E24C-B487-C5EFA5BB8500}"/>
                </a:ext>
              </a:extLst>
            </p:cNvPr>
            <p:cNvSpPr txBox="1"/>
            <p:nvPr/>
          </p:nvSpPr>
          <p:spPr>
            <a:xfrm>
              <a:off x="13123460" y="325491"/>
              <a:ext cx="2059390" cy="436273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/>
            <a:p>
              <a:pPr marL="0" indent="0" algn="l">
                <a:buNone/>
              </a:pPr>
              <a:r>
                <a:rPr lang="en-US" sz="1050">
                  <a:solidFill>
                    <a:schemeClr val="accent2"/>
                  </a:solidFill>
                  <a:latin typeface="Arial" charset="0"/>
                  <a:ea typeface="Arial" charset="0"/>
                  <a:cs typeface="Arial" charset="0"/>
                </a:rPr>
                <a:t>Access programmed text formats by using the ‘Indent More’ button to change the indent level.</a:t>
              </a: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FEB7B75A-A91A-B445-B64F-EBBB2A9D8A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"/>
            <a:stretch/>
          </p:blipFill>
          <p:spPr>
            <a:xfrm>
              <a:off x="12671338" y="333949"/>
              <a:ext cx="320762" cy="350353"/>
            </a:xfrm>
            <a:prstGeom prst="roundRect">
              <a:avLst/>
            </a:prstGeom>
          </p:spPr>
        </p:pic>
      </p:grp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705AF949-22FD-8B47-A471-528D1F16CE7E}"/>
              </a:ext>
            </a:extLst>
          </p:cNvPr>
          <p:cNvSpPr>
            <a:spLocks noGrp="1"/>
          </p:cNvSpPr>
          <p:nvPr>
            <p:ph type="pic" sz="quarter" idx="125" hasCustomPrompt="1"/>
          </p:nvPr>
        </p:nvSpPr>
        <p:spPr>
          <a:xfrm>
            <a:off x="263525" y="1376363"/>
            <a:ext cx="1046835" cy="1045785"/>
          </a:xfrm>
        </p:spPr>
        <p:txBody>
          <a:bodyPr wrap="square" anchor="ctr"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Copy and paste icon from asset slide</a:t>
            </a:r>
          </a:p>
        </p:txBody>
      </p:sp>
      <p:sp>
        <p:nvSpPr>
          <p:cNvPr id="75" name="Picture Placeholder 3">
            <a:extLst>
              <a:ext uri="{FF2B5EF4-FFF2-40B4-BE49-F238E27FC236}">
                <a16:creationId xmlns:a16="http://schemas.microsoft.com/office/drawing/2014/main" id="{B708DBD7-84C9-F343-847E-8BDCB000DA55}"/>
              </a:ext>
            </a:extLst>
          </p:cNvPr>
          <p:cNvSpPr>
            <a:spLocks noGrp="1"/>
          </p:cNvSpPr>
          <p:nvPr>
            <p:ph type="pic" sz="quarter" idx="134" hasCustomPrompt="1"/>
          </p:nvPr>
        </p:nvSpPr>
        <p:spPr>
          <a:xfrm>
            <a:off x="4233276" y="1376363"/>
            <a:ext cx="1046835" cy="1045785"/>
          </a:xfrm>
        </p:spPr>
        <p:txBody>
          <a:bodyPr wrap="square" anchor="ctr"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Copy and paste icon from asset slide</a:t>
            </a:r>
          </a:p>
        </p:txBody>
      </p:sp>
      <p:sp>
        <p:nvSpPr>
          <p:cNvPr id="80" name="Picture Placeholder 3">
            <a:extLst>
              <a:ext uri="{FF2B5EF4-FFF2-40B4-BE49-F238E27FC236}">
                <a16:creationId xmlns:a16="http://schemas.microsoft.com/office/drawing/2014/main" id="{FB6A6219-2A0D-6149-B744-17E6573B3B2E}"/>
              </a:ext>
            </a:extLst>
          </p:cNvPr>
          <p:cNvSpPr>
            <a:spLocks noGrp="1"/>
          </p:cNvSpPr>
          <p:nvPr>
            <p:ph type="pic" sz="quarter" idx="137" hasCustomPrompt="1"/>
          </p:nvPr>
        </p:nvSpPr>
        <p:spPr>
          <a:xfrm>
            <a:off x="8173291" y="1374946"/>
            <a:ext cx="1046835" cy="1045785"/>
          </a:xfrm>
        </p:spPr>
        <p:txBody>
          <a:bodyPr wrap="square" anchor="ctr"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Copy and paste icon from asset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0494A-4DC5-8B4C-8737-5D8272C5A77D}"/>
              </a:ext>
            </a:extLst>
          </p:cNvPr>
          <p:cNvSpPr>
            <a:spLocks noGrp="1"/>
          </p:cNvSpPr>
          <p:nvPr>
            <p:ph type="dt" sz="half" idx="144"/>
          </p:nvPr>
        </p:nvSpPr>
        <p:spPr/>
        <p:txBody>
          <a:bodyPr/>
          <a:lstStyle/>
          <a:p>
            <a:fld id="{273D8639-0380-4A8E-B895-468C96F6870F}" type="datetimeFigureOut">
              <a:rPr lang="en-IN" smtClean="0"/>
              <a:t>29-02-2024</a:t>
            </a:fld>
            <a:endParaRPr lang="en-IN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439CA89E-338C-F246-9CD9-50533660AFE2}"/>
              </a:ext>
            </a:extLst>
          </p:cNvPr>
          <p:cNvSpPr txBox="1">
            <a:spLocks/>
          </p:cNvSpPr>
          <p:nvPr/>
        </p:nvSpPr>
        <p:spPr>
          <a:xfrm>
            <a:off x="263525" y="2598785"/>
            <a:ext cx="3724107" cy="3567062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ffectLst>
            <a:outerShdw blurRad="381000" dist="127000" dir="2700000" algn="tl" rotWithShape="0">
              <a:prstClr val="black">
                <a:alpha val="822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lvl="0" indent="0" algn="ctr">
              <a:buNone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37" name="Text Placeholder 66">
            <a:extLst>
              <a:ext uri="{FF2B5EF4-FFF2-40B4-BE49-F238E27FC236}">
                <a16:creationId xmlns:a16="http://schemas.microsoft.com/office/drawing/2014/main" id="{ED2B70F4-65AA-7E4B-9E7A-E5F9FC88014A}"/>
              </a:ext>
            </a:extLst>
          </p:cNvPr>
          <p:cNvSpPr>
            <a:spLocks noGrp="1"/>
          </p:cNvSpPr>
          <p:nvPr>
            <p:ph type="body" sz="quarter" idx="135"/>
          </p:nvPr>
        </p:nvSpPr>
        <p:spPr>
          <a:xfrm>
            <a:off x="263525" y="2602177"/>
            <a:ext cx="3724107" cy="565378"/>
          </a:xfrm>
          <a:prstGeom prst="rect">
            <a:avLst/>
          </a:prstGeom>
          <a:solidFill>
            <a:schemeClr val="accent1"/>
          </a:solidFill>
        </p:spPr>
        <p:txBody>
          <a:bodyPr lIns="72000" tIns="90000" bIns="9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 i="0" cap="none" spc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EED44F2-D9E8-F448-A5CA-55E53FAD41DF}"/>
              </a:ext>
            </a:extLst>
          </p:cNvPr>
          <p:cNvSpPr>
            <a:spLocks noGrp="1"/>
          </p:cNvSpPr>
          <p:nvPr>
            <p:ph type="body" sz="quarter" idx="136"/>
          </p:nvPr>
        </p:nvSpPr>
        <p:spPr>
          <a:xfrm>
            <a:off x="400487" y="3331495"/>
            <a:ext cx="3393730" cy="2680367"/>
          </a:xfrm>
          <a:prstGeom prst="callout1">
            <a:avLst>
              <a:gd name="adj1" fmla="val -44"/>
              <a:gd name="adj2" fmla="val -275"/>
              <a:gd name="adj3" fmla="val 137"/>
              <a:gd name="adj4" fmla="val 100385"/>
            </a:avLst>
          </a:prstGeom>
          <a:ln w="12700">
            <a:noFill/>
          </a:ln>
        </p:spPr>
        <p:txBody>
          <a:bodyPr lIns="72000" tIns="90000" rIns="9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1C22818E-467A-1842-928E-12FC2915B62C}"/>
              </a:ext>
            </a:extLst>
          </p:cNvPr>
          <p:cNvSpPr txBox="1">
            <a:spLocks/>
          </p:cNvSpPr>
          <p:nvPr/>
        </p:nvSpPr>
        <p:spPr>
          <a:xfrm>
            <a:off x="8191182" y="2598785"/>
            <a:ext cx="3724107" cy="3567062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ffectLst>
            <a:outerShdw blurRad="381000" dist="127000" dir="2700000" algn="tl" rotWithShape="0">
              <a:prstClr val="black">
                <a:alpha val="822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lvl="0" indent="0" algn="ctr">
              <a:buNone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40" name="Text Placeholder 66">
            <a:extLst>
              <a:ext uri="{FF2B5EF4-FFF2-40B4-BE49-F238E27FC236}">
                <a16:creationId xmlns:a16="http://schemas.microsoft.com/office/drawing/2014/main" id="{B230F826-F726-9C4B-9014-221E6700D3FE}"/>
              </a:ext>
            </a:extLst>
          </p:cNvPr>
          <p:cNvSpPr>
            <a:spLocks noGrp="1"/>
          </p:cNvSpPr>
          <p:nvPr>
            <p:ph type="body" sz="quarter" idx="147"/>
          </p:nvPr>
        </p:nvSpPr>
        <p:spPr>
          <a:xfrm>
            <a:off x="8191182" y="2602177"/>
            <a:ext cx="3724107" cy="565378"/>
          </a:xfrm>
          <a:prstGeom prst="rect">
            <a:avLst/>
          </a:prstGeom>
          <a:solidFill>
            <a:schemeClr val="accent1"/>
          </a:solidFill>
        </p:spPr>
        <p:txBody>
          <a:bodyPr lIns="72000" tIns="90000" bIns="9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 i="0" cap="none" spc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0EC7E759-79EA-C04D-A497-CD5B2EE61862}"/>
              </a:ext>
            </a:extLst>
          </p:cNvPr>
          <p:cNvSpPr>
            <a:spLocks noGrp="1"/>
          </p:cNvSpPr>
          <p:nvPr>
            <p:ph type="body" sz="quarter" idx="148"/>
          </p:nvPr>
        </p:nvSpPr>
        <p:spPr>
          <a:xfrm>
            <a:off x="8328144" y="3331495"/>
            <a:ext cx="3393730" cy="2680367"/>
          </a:xfrm>
          <a:prstGeom prst="callout1">
            <a:avLst>
              <a:gd name="adj1" fmla="val -44"/>
              <a:gd name="adj2" fmla="val -275"/>
              <a:gd name="adj3" fmla="val 137"/>
              <a:gd name="adj4" fmla="val 100385"/>
            </a:avLst>
          </a:prstGeom>
          <a:ln w="12700">
            <a:noFill/>
          </a:ln>
        </p:spPr>
        <p:txBody>
          <a:bodyPr lIns="72000" tIns="90000" rIns="9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4D608A51-8DFB-F34F-8785-096E9DE316B0}"/>
              </a:ext>
            </a:extLst>
          </p:cNvPr>
          <p:cNvSpPr txBox="1">
            <a:spLocks/>
          </p:cNvSpPr>
          <p:nvPr/>
        </p:nvSpPr>
        <p:spPr>
          <a:xfrm>
            <a:off x="4233276" y="2598785"/>
            <a:ext cx="3724107" cy="3567062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ffectLst>
            <a:outerShdw blurRad="381000" dist="127000" dir="2700000" algn="tl" rotWithShape="0">
              <a:prstClr val="black">
                <a:alpha val="822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lvl="0" indent="0" algn="ctr">
              <a:buNone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43" name="Text Placeholder 66">
            <a:extLst>
              <a:ext uri="{FF2B5EF4-FFF2-40B4-BE49-F238E27FC236}">
                <a16:creationId xmlns:a16="http://schemas.microsoft.com/office/drawing/2014/main" id="{5D7BF5E6-C34A-2745-BF7D-92D0FA805C00}"/>
              </a:ext>
            </a:extLst>
          </p:cNvPr>
          <p:cNvSpPr>
            <a:spLocks noGrp="1"/>
          </p:cNvSpPr>
          <p:nvPr>
            <p:ph type="body" sz="quarter" idx="149"/>
          </p:nvPr>
        </p:nvSpPr>
        <p:spPr>
          <a:xfrm>
            <a:off x="4233276" y="2602177"/>
            <a:ext cx="3724107" cy="565378"/>
          </a:xfrm>
          <a:prstGeom prst="rect">
            <a:avLst/>
          </a:prstGeom>
          <a:solidFill>
            <a:schemeClr val="accent1"/>
          </a:solidFill>
        </p:spPr>
        <p:txBody>
          <a:bodyPr lIns="72000" tIns="90000" bIns="9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 i="0" cap="none" spc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041DD718-B521-4442-8665-441D08329882}"/>
              </a:ext>
            </a:extLst>
          </p:cNvPr>
          <p:cNvSpPr>
            <a:spLocks noGrp="1"/>
          </p:cNvSpPr>
          <p:nvPr>
            <p:ph type="body" sz="quarter" idx="150"/>
          </p:nvPr>
        </p:nvSpPr>
        <p:spPr>
          <a:xfrm>
            <a:off x="4370238" y="3331495"/>
            <a:ext cx="3393730" cy="2680367"/>
          </a:xfrm>
          <a:prstGeom prst="callout1">
            <a:avLst>
              <a:gd name="adj1" fmla="val -44"/>
              <a:gd name="adj2" fmla="val -275"/>
              <a:gd name="adj3" fmla="val 137"/>
              <a:gd name="adj4" fmla="val 100385"/>
            </a:avLst>
          </a:prstGeom>
          <a:ln w="12700">
            <a:noFill/>
          </a:ln>
        </p:spPr>
        <p:txBody>
          <a:bodyPr lIns="72000" tIns="90000" rIns="9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3F94EB-811F-2E4F-AC70-A3BE8423CE79}"/>
              </a:ext>
            </a:extLst>
          </p:cNvPr>
          <p:cNvCxnSpPr/>
          <p:nvPr/>
        </p:nvCxnSpPr>
        <p:spPr>
          <a:xfrm>
            <a:off x="0" y="634184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D763B98-9043-B54F-97DD-12B0A13A5198}"/>
              </a:ext>
            </a:extLst>
          </p:cNvPr>
          <p:cNvGrpSpPr/>
          <p:nvPr/>
        </p:nvGrpSpPr>
        <p:grpSpPr>
          <a:xfrm>
            <a:off x="12461307" y="152400"/>
            <a:ext cx="3093325" cy="809625"/>
            <a:chOff x="12461307" y="152400"/>
            <a:chExt cx="3093325" cy="80962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093A43B-7F48-C74C-8569-291CD009ADB6}"/>
                </a:ext>
              </a:extLst>
            </p:cNvPr>
            <p:cNvSpPr/>
            <p:nvPr userDrawn="1"/>
          </p:nvSpPr>
          <p:spPr>
            <a:xfrm>
              <a:off x="12461307" y="152400"/>
              <a:ext cx="3093325" cy="80962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0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3265EAB-353C-D34B-AD8A-7559024A7A5D}"/>
                </a:ext>
              </a:extLst>
            </p:cNvPr>
            <p:cNvSpPr/>
            <p:nvPr userDrawn="1"/>
          </p:nvSpPr>
          <p:spPr>
            <a:xfrm>
              <a:off x="12517897" y="219592"/>
              <a:ext cx="2960228" cy="66623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4C8BAE7-67F2-544B-92C0-31BAC36DD3DB}"/>
                </a:ext>
              </a:extLst>
            </p:cNvPr>
            <p:cNvSpPr txBox="1"/>
            <p:nvPr userDrawn="1"/>
          </p:nvSpPr>
          <p:spPr>
            <a:xfrm>
              <a:off x="13123460" y="325491"/>
              <a:ext cx="2059390" cy="436273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/>
            <a:p>
              <a:pPr marL="0" indent="0" algn="l">
                <a:buNone/>
              </a:pPr>
              <a:r>
                <a:rPr lang="en-US" sz="1050">
                  <a:solidFill>
                    <a:schemeClr val="accent2"/>
                  </a:solidFill>
                  <a:latin typeface="Arial" charset="0"/>
                  <a:ea typeface="Arial" charset="0"/>
                  <a:cs typeface="Arial" charset="0"/>
                </a:rPr>
                <a:t>Access programmed text formats by using the ‘Indent More’ button to change the indent level.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0DF47D4-AF92-8741-A3F7-F1C8466014B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"/>
            <a:stretch/>
          </p:blipFill>
          <p:spPr>
            <a:xfrm>
              <a:off x="12671338" y="333949"/>
              <a:ext cx="320762" cy="350353"/>
            </a:xfrm>
            <a:prstGeom prst="roundRect">
              <a:avLst/>
            </a:prstGeom>
          </p:spPr>
        </p:pic>
      </p:grp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CF263F45-207F-594D-BA78-8E6FF6C57DEF}"/>
              </a:ext>
            </a:extLst>
          </p:cNvPr>
          <p:cNvSpPr txBox="1">
            <a:spLocks/>
          </p:cNvSpPr>
          <p:nvPr/>
        </p:nvSpPr>
        <p:spPr>
          <a:xfrm>
            <a:off x="263525" y="2598785"/>
            <a:ext cx="3724107" cy="3567062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ffectLst>
            <a:outerShdw blurRad="381000" dist="127000" dir="2700000" algn="tl" rotWithShape="0">
              <a:prstClr val="black">
                <a:alpha val="822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lvl="0" indent="0" algn="ctr">
              <a:buNone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28EB220-131E-1D46-8DDC-401190F059EE}"/>
              </a:ext>
            </a:extLst>
          </p:cNvPr>
          <p:cNvSpPr txBox="1">
            <a:spLocks/>
          </p:cNvSpPr>
          <p:nvPr/>
        </p:nvSpPr>
        <p:spPr>
          <a:xfrm>
            <a:off x="8191182" y="2598785"/>
            <a:ext cx="3724107" cy="3567062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ffectLst>
            <a:outerShdw blurRad="381000" dist="127000" dir="2700000" algn="tl" rotWithShape="0">
              <a:prstClr val="black">
                <a:alpha val="822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lvl="0" indent="0" algn="ctr">
              <a:buNone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5259117C-8222-CA49-B845-4ED67EAF485D}"/>
              </a:ext>
            </a:extLst>
          </p:cNvPr>
          <p:cNvSpPr txBox="1">
            <a:spLocks/>
          </p:cNvSpPr>
          <p:nvPr/>
        </p:nvSpPr>
        <p:spPr>
          <a:xfrm>
            <a:off x="4233276" y="2598785"/>
            <a:ext cx="3724107" cy="3567062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ffectLst>
            <a:outerShdw blurRad="381000" dist="127000" dir="2700000" algn="tl" rotWithShape="0">
              <a:prstClr val="black">
                <a:alpha val="822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lvl="0" indent="0" algn="ctr">
              <a:buNone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5267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2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tif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263525" y="152401"/>
            <a:ext cx="11664950" cy="9731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7200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dirty="0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63525" y="1376363"/>
            <a:ext cx="11664950" cy="478948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First level </a:t>
            </a:r>
          </a:p>
          <a:p>
            <a:pPr lvl="1"/>
            <a:r>
              <a:rPr lang="en-US" dirty="0"/>
              <a:t>Second level 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marL="180975" lvl="0" indent="-180975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55F5FB-94C8-6B44-A612-406AB323C3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886575"/>
            <a:ext cx="0" cy="0"/>
          </a:xfrm>
          <a:prstGeom prst="rect">
            <a:avLst/>
          </a:prstGeom>
          <a:ln w="0">
            <a:solidFill>
              <a:schemeClr val="bg1"/>
            </a:solidFill>
          </a:ln>
        </p:spPr>
        <p:txBody>
          <a:bodyPr vert="horz" lIns="91440" tIns="45720" rIns="91440" bIns="45720" rtlCol="0" anchor="t"/>
          <a:lstStyle>
            <a:lvl1pPr algn="l">
              <a:defRPr sz="100">
                <a:solidFill>
                  <a:schemeClr val="accent5">
                    <a:alpha val="0"/>
                  </a:schemeClr>
                </a:solidFill>
              </a:defRPr>
            </a:lvl1pPr>
          </a:lstStyle>
          <a:p>
            <a:fld id="{273D8639-0380-4A8E-B895-468C96F6870F}" type="datetimeFigureOut">
              <a:rPr lang="en-IN" smtClean="0"/>
              <a:t>29-02-2024</a:t>
            </a:fld>
            <a:endParaRPr lang="en-IN"/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FC85038D-5B6D-7448-B3EB-ABE08E02873E}"/>
              </a:ext>
            </a:extLst>
          </p:cNvPr>
          <p:cNvSpPr txBox="1">
            <a:spLocks/>
          </p:cNvSpPr>
          <p:nvPr/>
        </p:nvSpPr>
        <p:spPr>
          <a:xfrm>
            <a:off x="7455919" y="6483600"/>
            <a:ext cx="4114800" cy="26423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indent="0" algn="l" rtl="0" eaLnBrk="1" fontAlgn="base" hangingPunct="1">
              <a:lnSpc>
                <a:spcPct val="100000"/>
              </a:lnSpc>
              <a:spcBef>
                <a:spcPts val="800"/>
              </a:spcBef>
              <a:spcAft>
                <a:spcPts val="30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222250" indent="-21272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j-lt"/>
                <a:ea typeface="ＭＳ Ｐゴシック" charset="0"/>
                <a:cs typeface="HelveticaNeueLT Std"/>
              </a:defRPr>
            </a:lvl2pPr>
            <a:lvl3pPr marL="468000" indent="-2268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ＭＳ Ｐゴシック" charset="0"/>
                <a:cs typeface="HelveticaNeueLT Std"/>
              </a:defRPr>
            </a:lvl3pPr>
            <a:lvl4pPr marL="666000" indent="-2124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tabLst/>
              <a:defRPr lang="en-US" sz="1400" kern="1200" dirty="0" smtClean="0">
                <a:solidFill>
                  <a:schemeClr val="tx1"/>
                </a:solidFill>
                <a:latin typeface="+mj-lt"/>
                <a:ea typeface="ＭＳ Ｐゴシック" charset="0"/>
                <a:cs typeface="HelveticaNeueLT Std"/>
              </a:defRPr>
            </a:lvl4pPr>
            <a:lvl5pPr marL="666000" indent="-2124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tabLst/>
              <a:defRPr lang="en-US" sz="1400" kern="1200" dirty="0" smtClean="0">
                <a:solidFill>
                  <a:schemeClr val="tx1"/>
                </a:solidFill>
                <a:latin typeface="+mj-lt"/>
                <a:ea typeface="ＭＳ Ｐゴシック" charset="0"/>
                <a:cs typeface="HelveticaNeueLT Std"/>
              </a:defRPr>
            </a:lvl5pPr>
            <a:lvl6pPr marL="666000" indent="-212400" algn="l" defTabSz="1219124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SzPct val="85000"/>
              <a:buFont typeface="Wingdings" pitchFamily="2" charset="2"/>
              <a:buChar char="§"/>
              <a:tabLst/>
              <a:defRPr lang="en-US" sz="1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666000" indent="-212400" algn="l" defTabSz="1219124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SzPct val="85000"/>
              <a:buFont typeface="Wingdings" pitchFamily="2" charset="2"/>
              <a:buChar char="§"/>
              <a:tabLst/>
              <a:defRPr lang="en-US" sz="1400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666000" indent="-212400" algn="l" defTabSz="1219124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SzPct val="85000"/>
              <a:buFont typeface="Wingdings" pitchFamily="2" charset="2"/>
              <a:buChar char="§"/>
              <a:defRPr lang="en-US" sz="1400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666000" indent="-212400" algn="l" defTabSz="1219124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SzPct val="85000"/>
              <a:buFont typeface="Wingdings" pitchFamily="2" charset="2"/>
              <a:buChar char="§"/>
              <a:defRPr lang="en-US" sz="1400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algn="r" defTabSz="457200">
              <a:buClr>
                <a:srgbClr val="00008B"/>
              </a:buClr>
            </a:pPr>
            <a:r>
              <a:rPr lang="en-US" sz="800" dirty="0">
                <a:solidFill>
                  <a:srgbClr val="FFFFFF">
                    <a:lumMod val="50000"/>
                  </a:srgbClr>
                </a:solidFill>
                <a:cs typeface="Arial" charset="0"/>
              </a:rPr>
              <a:t>OpenText ©2023 All rights reserved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C238D947-1ED4-324A-B626-D28ADAFF1F61}"/>
              </a:ext>
            </a:extLst>
          </p:cNvPr>
          <p:cNvSpPr txBox="1">
            <a:spLocks/>
          </p:cNvSpPr>
          <p:nvPr/>
        </p:nvSpPr>
        <p:spPr>
          <a:xfrm>
            <a:off x="11570719" y="6483600"/>
            <a:ext cx="344570" cy="2642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indent="0" algn="r" rtl="0" eaLnBrk="1" fontAlgn="base" hangingPunct="1">
              <a:lnSpc>
                <a:spcPct val="100000"/>
              </a:lnSpc>
              <a:spcBef>
                <a:spcPts val="800"/>
              </a:spcBef>
              <a:spcAft>
                <a:spcPts val="30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defRPr sz="80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222250" indent="-21272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j-lt"/>
                <a:ea typeface="ＭＳ Ｐゴシック" charset="0"/>
                <a:cs typeface="HelveticaNeueLT Std"/>
              </a:defRPr>
            </a:lvl2pPr>
            <a:lvl3pPr marL="468000" indent="-2268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ＭＳ Ｐゴシック" charset="0"/>
                <a:cs typeface="HelveticaNeueLT Std"/>
              </a:defRPr>
            </a:lvl3pPr>
            <a:lvl4pPr marL="666000" indent="-2124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tabLst/>
              <a:defRPr lang="en-US" sz="1400" kern="1200" dirty="0" smtClean="0">
                <a:solidFill>
                  <a:schemeClr val="tx1"/>
                </a:solidFill>
                <a:latin typeface="+mj-lt"/>
                <a:ea typeface="ＭＳ Ｐゴシック" charset="0"/>
                <a:cs typeface="HelveticaNeueLT Std"/>
              </a:defRPr>
            </a:lvl4pPr>
            <a:lvl5pPr marL="666000" indent="-2124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tabLst/>
              <a:defRPr lang="en-US" sz="1400" kern="1200" dirty="0" smtClean="0">
                <a:solidFill>
                  <a:schemeClr val="tx1"/>
                </a:solidFill>
                <a:latin typeface="+mj-lt"/>
                <a:ea typeface="ＭＳ Ｐゴシック" charset="0"/>
                <a:cs typeface="HelveticaNeueLT Std"/>
              </a:defRPr>
            </a:lvl5pPr>
            <a:lvl6pPr marL="666000" indent="-212400" algn="l" defTabSz="1219124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SzPct val="85000"/>
              <a:buFont typeface="Wingdings" pitchFamily="2" charset="2"/>
              <a:buChar char="§"/>
              <a:tabLst/>
              <a:defRPr lang="en-US" sz="1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666000" indent="-212400" algn="l" defTabSz="1219124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SzPct val="85000"/>
              <a:buFont typeface="Wingdings" pitchFamily="2" charset="2"/>
              <a:buChar char="§"/>
              <a:tabLst/>
              <a:defRPr lang="en-US" sz="1400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666000" indent="-212400" algn="l" defTabSz="1219124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SzPct val="85000"/>
              <a:buFont typeface="Wingdings" pitchFamily="2" charset="2"/>
              <a:buChar char="§"/>
              <a:defRPr lang="en-US" sz="1400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666000" indent="-212400" algn="l" defTabSz="1219124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SzPct val="85000"/>
              <a:buFont typeface="Wingdings" pitchFamily="2" charset="2"/>
              <a:buChar char="§"/>
              <a:defRPr lang="en-US" sz="1400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fld id="{3C1D921F-663F-5D4C-BF56-776C1B867D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53F34978-816F-1545-9F88-94D9F79DEB3C}"/>
              </a:ext>
            </a:extLst>
          </p:cNvPr>
          <p:cNvSpPr txBox="1">
            <a:spLocks/>
          </p:cNvSpPr>
          <p:nvPr/>
        </p:nvSpPr>
        <p:spPr>
          <a:xfrm>
            <a:off x="11570719" y="6483600"/>
            <a:ext cx="344570" cy="2642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indent="0" algn="r" rtl="0" eaLnBrk="1" fontAlgn="base" hangingPunct="1">
              <a:lnSpc>
                <a:spcPct val="100000"/>
              </a:lnSpc>
              <a:spcBef>
                <a:spcPts val="800"/>
              </a:spcBef>
              <a:spcAft>
                <a:spcPts val="30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defRPr sz="80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222250" indent="-21272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j-lt"/>
                <a:ea typeface="ＭＳ Ｐゴシック" charset="0"/>
                <a:cs typeface="HelveticaNeueLT Std"/>
              </a:defRPr>
            </a:lvl2pPr>
            <a:lvl3pPr marL="468000" indent="-2268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ＭＳ Ｐゴシック" charset="0"/>
                <a:cs typeface="HelveticaNeueLT Std"/>
              </a:defRPr>
            </a:lvl3pPr>
            <a:lvl4pPr marL="666000" indent="-2124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tabLst/>
              <a:defRPr lang="en-US" sz="1400" kern="1200" dirty="0" smtClean="0">
                <a:solidFill>
                  <a:schemeClr val="tx1"/>
                </a:solidFill>
                <a:latin typeface="+mj-lt"/>
                <a:ea typeface="ＭＳ Ｐゴシック" charset="0"/>
                <a:cs typeface="HelveticaNeueLT Std"/>
              </a:defRPr>
            </a:lvl4pPr>
            <a:lvl5pPr marL="666000" indent="-2124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§"/>
              <a:tabLst/>
              <a:defRPr lang="en-US" sz="1400" kern="1200" dirty="0" smtClean="0">
                <a:solidFill>
                  <a:schemeClr val="tx1"/>
                </a:solidFill>
                <a:latin typeface="+mj-lt"/>
                <a:ea typeface="ＭＳ Ｐゴシック" charset="0"/>
                <a:cs typeface="HelveticaNeueLT Std"/>
              </a:defRPr>
            </a:lvl5pPr>
            <a:lvl6pPr marL="666000" indent="-212400" algn="l" defTabSz="1219124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SzPct val="85000"/>
              <a:buFont typeface="Wingdings" pitchFamily="2" charset="2"/>
              <a:buChar char="§"/>
              <a:tabLst/>
              <a:defRPr lang="en-US" sz="1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666000" indent="-212400" algn="l" defTabSz="1219124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SzPct val="85000"/>
              <a:buFont typeface="Wingdings" pitchFamily="2" charset="2"/>
              <a:buChar char="§"/>
              <a:tabLst/>
              <a:defRPr lang="en-US" sz="1400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666000" indent="-212400" algn="l" defTabSz="1219124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SzPct val="85000"/>
              <a:buFont typeface="Wingdings" pitchFamily="2" charset="2"/>
              <a:buChar char="§"/>
              <a:defRPr lang="en-US" sz="1400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666000" indent="-212400" algn="l" defTabSz="1219124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1"/>
              </a:buClr>
              <a:buSzPct val="85000"/>
              <a:buFont typeface="Wingdings" pitchFamily="2" charset="2"/>
              <a:buChar char="§"/>
              <a:defRPr lang="en-US" sz="1400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fld id="{3C1D921F-663F-5D4C-BF56-776C1B867DF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054319-47B9-AA4E-A32A-49994AB8B90B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94603" y="6509495"/>
            <a:ext cx="2567758" cy="21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75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</p:sldLayoutIdLst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3200" b="1" i="0" kern="1200" baseline="0">
          <a:solidFill>
            <a:schemeClr val="accent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accent1"/>
          </a:solidFill>
          <a:latin typeface="AllerMod Regular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accent1"/>
          </a:solidFill>
          <a:latin typeface="AllerMod Regular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accent1"/>
          </a:solidFill>
          <a:latin typeface="AllerMod Regular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accent1"/>
          </a:solidFill>
          <a:latin typeface="AllerMod Regular" charset="0"/>
          <a:ea typeface="ＭＳ Ｐゴシック" charset="0"/>
        </a:defRPr>
      </a:lvl5pPr>
      <a:lvl6pPr marL="609562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accent1"/>
          </a:solidFill>
          <a:latin typeface="AllerMod Regular" charset="0"/>
          <a:ea typeface="ＭＳ Ｐゴシック" charset="0"/>
        </a:defRPr>
      </a:lvl6pPr>
      <a:lvl7pPr marL="1219124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accent1"/>
          </a:solidFill>
          <a:latin typeface="AllerMod Regular" charset="0"/>
          <a:ea typeface="ＭＳ Ｐゴシック" charset="0"/>
        </a:defRPr>
      </a:lvl7pPr>
      <a:lvl8pPr marL="1828686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accent1"/>
          </a:solidFill>
          <a:latin typeface="AllerMod Regular" charset="0"/>
          <a:ea typeface="ＭＳ Ｐゴシック" charset="0"/>
        </a:defRPr>
      </a:lvl8pPr>
      <a:lvl9pPr marL="2438248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accent1"/>
          </a:solidFill>
          <a:latin typeface="AllerMod Regular" charset="0"/>
          <a:ea typeface="ＭＳ Ｐゴシック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800"/>
        </a:spcBef>
        <a:spcAft>
          <a:spcPts val="300"/>
        </a:spcAft>
        <a:buClr>
          <a:schemeClr val="accent1"/>
        </a:buClr>
        <a:buSzPct val="110000"/>
        <a:buFont typeface="Arial" panose="020B0604020202020204" pitchFamily="34" charset="0"/>
        <a:buNone/>
        <a:defRPr sz="2000" b="0" i="0" kern="1200">
          <a:solidFill>
            <a:schemeClr val="tx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marL="222250" indent="-212725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accent1"/>
        </a:buClr>
        <a:buSzPct val="110000"/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j-lt"/>
          <a:ea typeface="ＭＳ Ｐゴシック" charset="0"/>
          <a:cs typeface="HelveticaNeueLT Std"/>
        </a:defRPr>
      </a:lvl2pPr>
      <a:lvl3pPr marL="468000" indent="-226800" algn="l" rtl="0" eaLnBrk="1" fontAlgn="base" hangingPunct="1">
        <a:lnSpc>
          <a:spcPct val="100000"/>
        </a:lnSpc>
        <a:spcBef>
          <a:spcPts val="200"/>
        </a:spcBef>
        <a:spcAft>
          <a:spcPct val="0"/>
        </a:spcAft>
        <a:buClr>
          <a:schemeClr val="accent1"/>
        </a:buClr>
        <a:buSzPct val="11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ＭＳ Ｐゴシック" charset="0"/>
          <a:cs typeface="HelveticaNeueLT Std"/>
        </a:defRPr>
      </a:lvl3pPr>
      <a:lvl4pPr marL="666000" indent="-212400" algn="l" rtl="0" eaLnBrk="1" fontAlgn="base" hangingPunct="1">
        <a:lnSpc>
          <a:spcPct val="100000"/>
        </a:lnSpc>
        <a:spcBef>
          <a:spcPts val="200"/>
        </a:spcBef>
        <a:spcAft>
          <a:spcPct val="0"/>
        </a:spcAft>
        <a:buClr>
          <a:schemeClr val="accent1"/>
        </a:buClr>
        <a:buSzPct val="85000"/>
        <a:buFont typeface="Arial" panose="020B0604020202020204" pitchFamily="34" charset="0"/>
        <a:buChar char="•"/>
        <a:tabLst/>
        <a:defRPr lang="en-US" sz="1400" kern="1200" dirty="0" smtClean="0">
          <a:solidFill>
            <a:schemeClr val="tx1"/>
          </a:solidFill>
          <a:latin typeface="+mj-lt"/>
          <a:ea typeface="ＭＳ Ｐゴシック" charset="0"/>
          <a:cs typeface="HelveticaNeueLT Std"/>
        </a:defRPr>
      </a:lvl4pPr>
      <a:lvl5pPr marL="666000" indent="-212400" algn="l" rtl="0" eaLnBrk="1" fontAlgn="base" hangingPunct="1">
        <a:lnSpc>
          <a:spcPct val="100000"/>
        </a:lnSpc>
        <a:spcBef>
          <a:spcPts val="200"/>
        </a:spcBef>
        <a:spcAft>
          <a:spcPct val="0"/>
        </a:spcAft>
        <a:buClr>
          <a:schemeClr val="accent1"/>
        </a:buClr>
        <a:buSzPct val="85000"/>
        <a:buFont typeface="Arial" panose="020B0604020202020204" pitchFamily="34" charset="0"/>
        <a:buChar char="•"/>
        <a:tabLst/>
        <a:defRPr lang="en-US" sz="1400" kern="1200" dirty="0" smtClean="0">
          <a:solidFill>
            <a:schemeClr val="tx1"/>
          </a:solidFill>
          <a:latin typeface="+mj-lt"/>
          <a:ea typeface="ＭＳ Ｐゴシック" charset="0"/>
          <a:cs typeface="HelveticaNeueLT Std"/>
        </a:defRPr>
      </a:lvl5pPr>
      <a:lvl6pPr marL="666000" indent="-212400" algn="l" defTabSz="1219124" rtl="0" eaLnBrk="1" latinLnBrk="0" hangingPunct="1">
        <a:lnSpc>
          <a:spcPct val="100000"/>
        </a:lnSpc>
        <a:spcBef>
          <a:spcPts val="200"/>
        </a:spcBef>
        <a:buClr>
          <a:schemeClr val="accent1"/>
        </a:buClr>
        <a:buSzPct val="85000"/>
        <a:buFont typeface="Arial" panose="020B0604020202020204" pitchFamily="34" charset="0"/>
        <a:buChar char="•"/>
        <a:tabLst/>
        <a:defRPr lang="en-US" sz="14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6pPr>
      <a:lvl7pPr marL="666000" indent="-212400" algn="l" defTabSz="1219124" rtl="0" eaLnBrk="1" latinLnBrk="0" hangingPunct="1">
        <a:lnSpc>
          <a:spcPct val="100000"/>
        </a:lnSpc>
        <a:spcBef>
          <a:spcPts val="200"/>
        </a:spcBef>
        <a:buClr>
          <a:schemeClr val="accent1"/>
        </a:buClr>
        <a:buSzPct val="85000"/>
        <a:buFont typeface="Arial" panose="020B0604020202020204" pitchFamily="34" charset="0"/>
        <a:buChar char="•"/>
        <a:tabLst/>
        <a:defRPr lang="en-US" sz="1400" kern="1200" baseline="0" dirty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7pPr>
      <a:lvl8pPr marL="666000" indent="-212400" algn="l" defTabSz="1219124" rtl="0" eaLnBrk="1" latinLnBrk="0" hangingPunct="1">
        <a:lnSpc>
          <a:spcPct val="100000"/>
        </a:lnSpc>
        <a:spcBef>
          <a:spcPts val="200"/>
        </a:spcBef>
        <a:buClr>
          <a:schemeClr val="accent1"/>
        </a:buClr>
        <a:buSzPct val="85000"/>
        <a:buFont typeface="Arial" panose="020B0604020202020204" pitchFamily="34" charset="0"/>
        <a:buChar char="•"/>
        <a:defRPr lang="en-US" sz="1400" kern="1200" baseline="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8pPr>
      <a:lvl9pPr marL="666000" indent="-212400" algn="l" defTabSz="1219124" rtl="0" eaLnBrk="1" latinLnBrk="0" hangingPunct="1">
        <a:lnSpc>
          <a:spcPct val="100000"/>
        </a:lnSpc>
        <a:spcBef>
          <a:spcPts val="200"/>
        </a:spcBef>
        <a:buClr>
          <a:schemeClr val="accent1"/>
        </a:buClr>
        <a:buSzPct val="85000"/>
        <a:buFont typeface="Arial" panose="020B0604020202020204" pitchFamily="34" charset="0"/>
        <a:buChar char="•"/>
        <a:defRPr lang="en-US" sz="1400" kern="1200" baseline="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9pPr>
    </p:bodyStyle>
    <p:otherStyle>
      <a:defPPr>
        <a:defRPr/>
      </a:defPPr>
      <a:lvl1pPr marL="0" algn="l" defTabSz="12191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2" algn="l" defTabSz="12191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4" algn="l" defTabSz="12191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6" algn="l" defTabSz="12191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8" algn="l" defTabSz="12191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10" algn="l" defTabSz="12191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72" algn="l" defTabSz="12191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34" algn="l" defTabSz="12191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95" algn="l" defTabSz="12191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017">
          <p15:clr>
            <a:srgbClr val="F26B43"/>
          </p15:clr>
        </p15:guide>
        <p15:guide id="5" pos="14574">
          <p15:clr>
            <a:srgbClr val="F26B43"/>
          </p15:clr>
        </p15:guide>
        <p15:guide id="8" orient="horz" pos="7767">
          <p15:clr>
            <a:srgbClr val="F26B43"/>
          </p15:clr>
        </p15:guide>
        <p15:guide id="19" orient="horz" pos="709">
          <p15:clr>
            <a:srgbClr val="F26B43"/>
          </p15:clr>
        </p15:guide>
        <p15:guide id="20" pos="166">
          <p15:clr>
            <a:srgbClr val="F26B43"/>
          </p15:clr>
        </p15:guide>
        <p15:guide id="21" pos="7514">
          <p15:clr>
            <a:srgbClr val="F26B43"/>
          </p15:clr>
        </p15:guide>
        <p15:guide id="22" orient="horz" pos="96">
          <p15:clr>
            <a:srgbClr val="F26B43"/>
          </p15:clr>
        </p15:guide>
        <p15:guide id="23" orient="horz" pos="3997">
          <p15:clr>
            <a:srgbClr val="F26B43"/>
          </p15:clr>
        </p15:guide>
        <p15:guide id="24" orient="horz" pos="867">
          <p15:clr>
            <a:srgbClr val="F26B43"/>
          </p15:clr>
        </p15:guide>
        <p15:guide id="25" orient="horz" pos="38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develop/develop-images/dockerfile_best-practices/" TargetMode="External"/><Relationship Id="rId2" Type="http://schemas.openxmlformats.org/officeDocument/2006/relationships/hyperlink" Target="https://docs.docker.com/engine/reference/builder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raghavendran-gopalakrishnan/K8S-Workshop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8109AA74-FA23-3531-92B2-FF7C3B86FC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525" y="4997135"/>
            <a:ext cx="11664950" cy="624691"/>
          </a:xfrm>
        </p:spPr>
        <p:txBody>
          <a:bodyPr/>
          <a:lstStyle/>
          <a:p>
            <a:r>
              <a:rPr lang="en-US" dirty="0"/>
              <a:t>Kubernetes Workshop – Session 1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361AA9C-9479-B401-E088-61B10E238C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3525" y="3759200"/>
            <a:ext cx="11664950" cy="1227138"/>
          </a:xfrm>
        </p:spPr>
        <p:txBody>
          <a:bodyPr/>
          <a:lstStyle/>
          <a:p>
            <a:r>
              <a:rPr lang="en-US" dirty="0"/>
              <a:t>Microservices &amp; Docker</a:t>
            </a:r>
          </a:p>
        </p:txBody>
      </p:sp>
    </p:spTree>
    <p:extLst>
      <p:ext uri="{BB962C8B-B14F-4D97-AF65-F5344CB8AC3E}">
        <p14:creationId xmlns:p14="http://schemas.microsoft.com/office/powerpoint/2010/main" val="2194331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software application&#10;&#10;Description automatically generated">
            <a:extLst>
              <a:ext uri="{FF2B5EF4-FFF2-40B4-BE49-F238E27FC236}">
                <a16:creationId xmlns:a16="http://schemas.microsoft.com/office/drawing/2014/main" id="{4C1C952C-D66E-2D34-9B2D-DC87A37C33D2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559408" y="68263"/>
            <a:ext cx="4452472" cy="6205537"/>
          </a:xfrm>
          <a:noFill/>
        </p:spPr>
      </p:pic>
    </p:spTree>
    <p:extLst>
      <p:ext uri="{BB962C8B-B14F-4D97-AF65-F5344CB8AC3E}">
        <p14:creationId xmlns:p14="http://schemas.microsoft.com/office/powerpoint/2010/main" val="1240205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C4B6A0-E410-A7E7-7588-C1D73756D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Containerization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02360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2F907C11-DC98-84E1-F000-5AEDFE2EF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37" y="605405"/>
            <a:ext cx="4762500" cy="564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F43A7AE9-F051-9840-A7DE-B0CDB8B63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537" y="2848213"/>
            <a:ext cx="6065155" cy="341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un Your Node Projects with Docker | by Dale Nguyen | ITNEXT">
            <a:extLst>
              <a:ext uri="{FF2B5EF4-FFF2-40B4-BE49-F238E27FC236}">
                <a16:creationId xmlns:a16="http://schemas.microsoft.com/office/drawing/2014/main" id="{23FA6D2E-A675-C42F-B264-CA4DA4AA7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536" y="598137"/>
            <a:ext cx="6065155" cy="224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092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C4B6A0-E410-A7E7-7588-C1D73756D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0373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CE4A6-1162-0D38-6DFC-A0451E5EA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  <a:endParaRPr lang="en-IN" dirty="0"/>
          </a:p>
        </p:txBody>
      </p:sp>
      <p:pic>
        <p:nvPicPr>
          <p:cNvPr id="5" name="Content Placeholder 4" descr="A blue rectangular object with a white circle and a white circle with a white circle with a white circle with a white circle with a black text&#10;&#10;Description automatically generated">
            <a:extLst>
              <a:ext uri="{FF2B5EF4-FFF2-40B4-BE49-F238E27FC236}">
                <a16:creationId xmlns:a16="http://schemas.microsoft.com/office/drawing/2014/main" id="{109F6A0B-ADFF-CC81-5CEC-A06ECC343253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6" b="9385"/>
          <a:stretch/>
        </p:blipFill>
        <p:spPr>
          <a:xfrm>
            <a:off x="1985977" y="2550565"/>
            <a:ext cx="6442075" cy="163344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5E1155-9B46-2F4E-DE09-C7E0583355C7}"/>
              </a:ext>
            </a:extLst>
          </p:cNvPr>
          <p:cNvSpPr txBox="1"/>
          <p:nvPr/>
        </p:nvSpPr>
        <p:spPr>
          <a:xfrm>
            <a:off x="199539" y="1024129"/>
            <a:ext cx="11715750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Docker is a platform that allows developers to build, ship and run applications anywhere as containers.</a:t>
            </a:r>
            <a:endParaRPr lang="en-IN" dirty="0" err="1"/>
          </a:p>
        </p:txBody>
      </p:sp>
    </p:spTree>
    <p:extLst>
      <p:ext uri="{BB962C8B-B14F-4D97-AF65-F5344CB8AC3E}">
        <p14:creationId xmlns:p14="http://schemas.microsoft.com/office/powerpoint/2010/main" val="2719282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A9C6A4-81DC-1FB0-CF7D-FF0A6AAC4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2401"/>
            <a:ext cx="11543814" cy="973138"/>
          </a:xfrm>
        </p:spPr>
        <p:txBody>
          <a:bodyPr/>
          <a:lstStyle/>
          <a:p>
            <a:r>
              <a:rPr lang="en-US" dirty="0"/>
              <a:t>Why Docker 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8797BF-13A9-8744-1318-AF4B32AB8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017" y="1969932"/>
            <a:ext cx="7909260" cy="43185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453F08-50BF-22DD-0FE1-DDCF6898DF03}"/>
              </a:ext>
            </a:extLst>
          </p:cNvPr>
          <p:cNvSpPr txBox="1"/>
          <p:nvPr/>
        </p:nvSpPr>
        <p:spPr>
          <a:xfrm>
            <a:off x="371475" y="996794"/>
            <a:ext cx="11715750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dirty="0"/>
              <a:t>Docker container packages up an application with all its dependencies and runs on Docker engine.</a:t>
            </a:r>
            <a:r>
              <a:rPr lang="en-US" dirty="0"/>
              <a:t> </a:t>
            </a:r>
            <a:endParaRPr lang="en-IN" dirty="0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4ADA9D-22A5-5331-4EE1-E70D38C3AB44}"/>
              </a:ext>
            </a:extLst>
          </p:cNvPr>
          <p:cNvSpPr txBox="1"/>
          <p:nvPr/>
        </p:nvSpPr>
        <p:spPr>
          <a:xfrm>
            <a:off x="8874277" y="2338183"/>
            <a:ext cx="30410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Fast as there is no OS to boot</a:t>
            </a:r>
          </a:p>
          <a:p>
            <a:pPr marL="342900" indent="-3429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/>
              <a:t>Lightweight</a:t>
            </a:r>
          </a:p>
          <a:p>
            <a:pPr marL="342900" indent="-3429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/>
              <a:t>Portable - Build once, run anywhere</a:t>
            </a:r>
          </a:p>
          <a:p>
            <a:pPr marL="342900" indent="-3429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/>
              <a:t>Secure as it has less privileges</a:t>
            </a:r>
          </a:p>
          <a:p>
            <a:pPr marL="342900" indent="-3429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dirty="0" err="1"/>
          </a:p>
        </p:txBody>
      </p:sp>
    </p:spTree>
    <p:extLst>
      <p:ext uri="{BB962C8B-B14F-4D97-AF65-F5344CB8AC3E}">
        <p14:creationId xmlns:p14="http://schemas.microsoft.com/office/powerpoint/2010/main" val="2572877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A9C6A4-81DC-1FB0-CF7D-FF0A6AAC4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2401"/>
            <a:ext cx="11543814" cy="973138"/>
          </a:xfrm>
        </p:spPr>
        <p:txBody>
          <a:bodyPr/>
          <a:lstStyle/>
          <a:p>
            <a:r>
              <a:rPr lang="en-US" dirty="0"/>
              <a:t>Docker Architecture </a:t>
            </a:r>
            <a:endParaRPr lang="en-IN" dirty="0"/>
          </a:p>
        </p:txBody>
      </p:sp>
      <p:pic>
        <p:nvPicPr>
          <p:cNvPr id="5" name="Picture 4" descr="A diagram of a server docker&#10;&#10;Description automatically generated">
            <a:extLst>
              <a:ext uri="{FF2B5EF4-FFF2-40B4-BE49-F238E27FC236}">
                <a16:creationId xmlns:a16="http://schemas.microsoft.com/office/drawing/2014/main" id="{A2855F4B-ADAF-D15D-961B-5CB2AF25B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770421"/>
            <a:ext cx="6170677" cy="3987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5D495F-859A-1ACD-C56A-B5B2114BED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88" r="89297" b="17435"/>
          <a:stretch/>
        </p:blipFill>
        <p:spPr>
          <a:xfrm>
            <a:off x="7007106" y="1770421"/>
            <a:ext cx="986519" cy="35743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AFD4E4-51EE-1515-51B8-8EBDE3C00D53}"/>
              </a:ext>
            </a:extLst>
          </p:cNvPr>
          <p:cNvSpPr txBox="1"/>
          <p:nvPr/>
        </p:nvSpPr>
        <p:spPr>
          <a:xfrm>
            <a:off x="7993625" y="1748314"/>
            <a:ext cx="42770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600" b="1" dirty="0"/>
              <a:t>Image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Application and its dependencies configured and packaged together. 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IN" sz="1600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4FB9C4-CE07-F535-B9FB-7F64427CAE3B}"/>
              </a:ext>
            </a:extLst>
          </p:cNvPr>
          <p:cNvSpPr txBox="1"/>
          <p:nvPr/>
        </p:nvSpPr>
        <p:spPr>
          <a:xfrm>
            <a:off x="7993625" y="2726594"/>
            <a:ext cx="4277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600" b="1" dirty="0"/>
              <a:t>Container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Image when it is running. 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IN" sz="1600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E67A97-B24A-50B5-455D-97ACA1CD0D63}"/>
              </a:ext>
            </a:extLst>
          </p:cNvPr>
          <p:cNvSpPr txBox="1"/>
          <p:nvPr/>
        </p:nvSpPr>
        <p:spPr>
          <a:xfrm>
            <a:off x="7993624" y="3526793"/>
            <a:ext cx="4277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600" b="1" dirty="0"/>
              <a:t>Docker Engine / Daemon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Docker server that manages running containers, executes commands on them. Also manages network and volumes.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IN" sz="1600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4E67B6-4ADD-3E8B-FC54-6C6C844300E0}"/>
              </a:ext>
            </a:extLst>
          </p:cNvPr>
          <p:cNvSpPr txBox="1"/>
          <p:nvPr/>
        </p:nvSpPr>
        <p:spPr>
          <a:xfrm>
            <a:off x="7993625" y="4705148"/>
            <a:ext cx="409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600" b="1" dirty="0"/>
              <a:t>Registry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Stores and distributes docker images. </a:t>
            </a:r>
            <a:r>
              <a:rPr lang="en-US" sz="1600" dirty="0" err="1"/>
              <a:t>DockerHub</a:t>
            </a:r>
            <a:r>
              <a:rPr lang="en-US" sz="1600" dirty="0"/>
              <a:t> is public registry while Artifactory is out private registry.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IN" sz="1600" dirty="0" err="1"/>
          </a:p>
        </p:txBody>
      </p:sp>
    </p:spTree>
    <p:extLst>
      <p:ext uri="{BB962C8B-B14F-4D97-AF65-F5344CB8AC3E}">
        <p14:creationId xmlns:p14="http://schemas.microsoft.com/office/powerpoint/2010/main" val="1866040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FA1B7-5C3B-CAED-D112-B08717CA9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25" y="127234"/>
            <a:ext cx="11651764" cy="973138"/>
          </a:xfrm>
        </p:spPr>
        <p:txBody>
          <a:bodyPr/>
          <a:lstStyle/>
          <a:p>
            <a:r>
              <a:rPr lang="en-US" dirty="0"/>
              <a:t>Exercise 1 – Build nginx container with a static webpage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56508-6EF9-75D3-28EC-E43F5D05E6CE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Objective:</a:t>
            </a:r>
          </a:p>
          <a:p>
            <a:pPr marL="342900" indent="-342900">
              <a:buFontTx/>
              <a:buChar char="-"/>
            </a:pPr>
            <a:r>
              <a:rPr lang="en-US" dirty="0"/>
              <a:t>To get used to important Docker CLI commands.</a:t>
            </a:r>
          </a:p>
          <a:p>
            <a:pPr marL="342900" indent="-342900">
              <a:buFontTx/>
              <a:buChar char="-"/>
            </a:pPr>
            <a:r>
              <a:rPr lang="en-US" dirty="0"/>
              <a:t>To get understanding of writing a basic </a:t>
            </a:r>
            <a:r>
              <a:rPr lang="en-US" dirty="0" err="1"/>
              <a:t>Dockerfile</a:t>
            </a:r>
            <a:r>
              <a:rPr lang="en-US" dirty="0"/>
              <a:t>.</a:t>
            </a:r>
          </a:p>
          <a:p>
            <a:r>
              <a:rPr lang="en-US" dirty="0"/>
              <a:t>To do:</a:t>
            </a:r>
          </a:p>
          <a:p>
            <a:pPr marL="457200" indent="-457200">
              <a:buAutoNum type="arabicPeriod"/>
            </a:pPr>
            <a:r>
              <a:rPr lang="en-US" dirty="0"/>
              <a:t>Create a </a:t>
            </a:r>
            <a:r>
              <a:rPr lang="en-US" dirty="0" err="1"/>
              <a:t>Dockerfile</a:t>
            </a:r>
            <a:r>
              <a:rPr lang="en-US" dirty="0"/>
              <a:t> with below instructions</a:t>
            </a:r>
          </a:p>
          <a:p>
            <a:pPr marL="679450" lvl="1" indent="-457200">
              <a:buFont typeface="+mj-lt"/>
              <a:buAutoNum type="alphaLcParenR"/>
            </a:pPr>
            <a:r>
              <a:rPr lang="en-US" dirty="0"/>
              <a:t>From nginx base image</a:t>
            </a:r>
          </a:p>
          <a:p>
            <a:pPr marL="679450" lvl="1" indent="-457200">
              <a:buFont typeface="+mj-lt"/>
              <a:buAutoNum type="alphaLcParenR"/>
            </a:pPr>
            <a:r>
              <a:rPr lang="en-US" dirty="0"/>
              <a:t>Create and copy index.html to nginx html folder</a:t>
            </a:r>
          </a:p>
          <a:p>
            <a:pPr marL="679450" lvl="1" indent="-457200">
              <a:buFont typeface="+mj-lt"/>
              <a:buAutoNum type="alphaLcParenR"/>
            </a:pPr>
            <a:r>
              <a:rPr lang="en-US" dirty="0"/>
              <a:t>Expose a port</a:t>
            </a:r>
          </a:p>
          <a:p>
            <a:pPr marL="679450" lvl="1" indent="-457200">
              <a:buFont typeface="+mj-lt"/>
              <a:buAutoNum type="alphaLcParenR"/>
            </a:pPr>
            <a:r>
              <a:rPr lang="en-US" dirty="0"/>
              <a:t>Include command to start the nginx server</a:t>
            </a:r>
          </a:p>
          <a:p>
            <a:pPr marL="457200" indent="-457200">
              <a:buAutoNum type="arabicPeriod"/>
            </a:pPr>
            <a:r>
              <a:rPr lang="en-US" dirty="0"/>
              <a:t>Build and create image -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docker build -t </a:t>
            </a:r>
            <a:r>
              <a:rPr lang="en-US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firstContainer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.</a:t>
            </a:r>
            <a:r>
              <a:rPr lang="en-US" dirty="0"/>
              <a:t> </a:t>
            </a:r>
          </a:p>
          <a:p>
            <a:pPr marL="457200" indent="-457200">
              <a:buAutoNum type="arabicPeriod"/>
            </a:pPr>
            <a:r>
              <a:rPr lang="en-US" dirty="0"/>
              <a:t>Run as container -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docker run -d -p 80:80 </a:t>
            </a:r>
            <a:r>
              <a:rPr lang="en-US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first_container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dirty="0"/>
              <a:t>Verify</a:t>
            </a:r>
          </a:p>
        </p:txBody>
      </p:sp>
    </p:spTree>
    <p:extLst>
      <p:ext uri="{BB962C8B-B14F-4D97-AF65-F5344CB8AC3E}">
        <p14:creationId xmlns:p14="http://schemas.microsoft.com/office/powerpoint/2010/main" val="1152645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81F0C-65B7-41CF-77AB-9407AF2A7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 – Contd.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38E05-0612-9D12-157A-4EB6636FCBC7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/>
              <a:t>Modify the index.html</a:t>
            </a:r>
          </a:p>
          <a:p>
            <a:pPr marL="342900" indent="-342900">
              <a:buFontTx/>
              <a:buChar char="-"/>
            </a:pPr>
            <a:r>
              <a:rPr lang="en-US" dirty="0"/>
              <a:t>Build a new image with a new tag</a:t>
            </a:r>
          </a:p>
          <a:p>
            <a:pPr marL="342900" indent="-342900">
              <a:buFontTx/>
              <a:buChar char="-"/>
            </a:pPr>
            <a:r>
              <a:rPr lang="en-US" dirty="0"/>
              <a:t>Run as a container in a new port</a:t>
            </a:r>
          </a:p>
          <a:p>
            <a:pPr marL="342900" indent="-342900">
              <a:buFontTx/>
              <a:buChar char="-"/>
            </a:pPr>
            <a:r>
              <a:rPr lang="en-US" dirty="0"/>
              <a:t>Verify</a:t>
            </a:r>
          </a:p>
        </p:txBody>
      </p:sp>
    </p:spTree>
    <p:extLst>
      <p:ext uri="{BB962C8B-B14F-4D97-AF65-F5344CB8AC3E}">
        <p14:creationId xmlns:p14="http://schemas.microsoft.com/office/powerpoint/2010/main" val="297787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C3EFFC2-E1A0-2E08-0AD8-49707F79A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031" y="0"/>
            <a:ext cx="6144936" cy="614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360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44518-484A-7486-AD96-1D3F85AD8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687E2-DEFF-8F6C-C027-F126246BAEA8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Workshop Session Breakdown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Docker Containers</a:t>
            </a:r>
          </a:p>
          <a:p>
            <a:pPr marL="714375" lvl="1" indent="-352425"/>
            <a:r>
              <a:rPr lang="en-US" dirty="0">
                <a:latin typeface="+mn-lt"/>
              </a:rPr>
              <a:t>Containers vs VMs</a:t>
            </a:r>
          </a:p>
          <a:p>
            <a:pPr marL="714375" lvl="1" indent="-352425"/>
            <a:r>
              <a:rPr lang="en-US" dirty="0">
                <a:latin typeface="+mn-lt"/>
              </a:rPr>
              <a:t>Working with Docker (Build, Ship, Run)</a:t>
            </a:r>
          </a:p>
          <a:p>
            <a:pPr marL="714375" lvl="1" indent="-352425"/>
            <a:r>
              <a:rPr lang="en-US" dirty="0">
                <a:latin typeface="+mn-lt"/>
              </a:rPr>
              <a:t>Container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Microservices Overview</a:t>
            </a:r>
            <a:endParaRPr lang="en-IN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15759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050922-2A5B-F2AA-9CF7-4A7E4D120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Installation of Java Web Application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EFD42D-1E02-E497-CDFB-4B59FD91D2E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63525" y="1290321"/>
            <a:ext cx="6228715" cy="4875530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Create an installer for that will:</a:t>
            </a:r>
          </a:p>
          <a:p>
            <a:pPr marL="925200" lvl="2" indent="-457200">
              <a:buFont typeface="+mj-lt"/>
              <a:buAutoNum type="alphaLcPeriod"/>
            </a:pPr>
            <a:r>
              <a:rPr lang="en-US" sz="1800" dirty="0"/>
              <a:t>Install JDK</a:t>
            </a:r>
          </a:p>
          <a:p>
            <a:pPr marL="925200" lvl="2" indent="-457200">
              <a:buFont typeface="+mj-lt"/>
              <a:buAutoNum type="alphaLcPeriod"/>
            </a:pPr>
            <a:r>
              <a:rPr lang="en-US" sz="1800" dirty="0"/>
              <a:t>Install tomcat</a:t>
            </a:r>
          </a:p>
          <a:p>
            <a:pPr marL="925200" lvl="2" indent="-457200">
              <a:buFont typeface="+mj-lt"/>
              <a:buAutoNum type="alphaLcPeriod"/>
            </a:pPr>
            <a:r>
              <a:rPr lang="en-US" sz="1800" dirty="0"/>
              <a:t>Install our application</a:t>
            </a:r>
          </a:p>
          <a:p>
            <a:pPr marL="925200" lvl="2" indent="-457200">
              <a:buFont typeface="+mj-lt"/>
              <a:buAutoNum type="alphaLcPeriod"/>
            </a:pPr>
            <a:r>
              <a:rPr lang="en-US" sz="1800" dirty="0"/>
              <a:t>Configure the application</a:t>
            </a:r>
          </a:p>
          <a:p>
            <a:pPr marL="925200" lvl="2" indent="-457200">
              <a:buFont typeface="+mj-lt"/>
              <a:buAutoNum type="alphaLcPeriod"/>
            </a:pPr>
            <a:r>
              <a:rPr lang="en-US" sz="1800" dirty="0"/>
              <a:t>Start the application</a:t>
            </a:r>
          </a:p>
          <a:p>
            <a:pPr marL="457200" indent="-457200">
              <a:buAutoNum type="arabicPeriod"/>
            </a:pPr>
            <a:r>
              <a:rPr lang="en-US" dirty="0"/>
              <a:t>Create different installer for each supported OS</a:t>
            </a:r>
          </a:p>
          <a:p>
            <a:pPr marL="457200" indent="-457200">
              <a:buAutoNum type="arabicPeriod"/>
            </a:pPr>
            <a:r>
              <a:rPr lang="en-US" dirty="0"/>
              <a:t>Create upgrade scripts for each OS</a:t>
            </a:r>
          </a:p>
          <a:p>
            <a:pPr marL="457200" indent="-457200">
              <a:buAutoNum type="arabicPeriod"/>
            </a:pPr>
            <a:r>
              <a:rPr lang="en-US" dirty="0"/>
              <a:t>Create VM to deploy the application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8660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BBE14A2-D9C2-BB66-E20D-E3985560DDD1}"/>
              </a:ext>
            </a:extLst>
          </p:cNvPr>
          <p:cNvSpPr/>
          <p:nvPr/>
        </p:nvSpPr>
        <p:spPr>
          <a:xfrm>
            <a:off x="184907" y="1059149"/>
            <a:ext cx="11822185" cy="36055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050922-2A5B-F2AA-9CF7-4A7E4D120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Installed Application on Disk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C4B7B9-BF9D-F787-74EF-9C3DCFCE2FC6}"/>
              </a:ext>
            </a:extLst>
          </p:cNvPr>
          <p:cNvSpPr txBox="1"/>
          <p:nvPr/>
        </p:nvSpPr>
        <p:spPr>
          <a:xfrm>
            <a:off x="263525" y="4237626"/>
            <a:ext cx="4603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Create PATH and environment variables</a:t>
            </a:r>
            <a:endParaRPr lang="en-IN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3BCA05-2EE2-88F9-E3B2-83F7B2839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942" y="1510561"/>
            <a:ext cx="4913873" cy="19434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C5EEC5-5ED7-49D6-74CF-B6A96A777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74" y="1510561"/>
            <a:ext cx="5918902" cy="25624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B96A42-1E88-35FC-5309-44D0806503FD}"/>
              </a:ext>
            </a:extLst>
          </p:cNvPr>
          <p:cNvSpPr txBox="1"/>
          <p:nvPr/>
        </p:nvSpPr>
        <p:spPr>
          <a:xfrm>
            <a:off x="425967" y="5314970"/>
            <a:ext cx="11242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This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snapshot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of deployment (some OS files + JDK files + tomcat files + application files) is packaged into a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Docker image.</a:t>
            </a:r>
            <a:endParaRPr lang="en-IN" b="1" dirty="0" err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EEBDBDE4-711F-9F21-9EDE-F10BDADE1E8A}"/>
              </a:ext>
            </a:extLst>
          </p:cNvPr>
          <p:cNvSpPr/>
          <p:nvPr/>
        </p:nvSpPr>
        <p:spPr>
          <a:xfrm rot="3358030">
            <a:off x="4389839" y="3963496"/>
            <a:ext cx="823685" cy="2047833"/>
          </a:xfrm>
          <a:prstGeom prst="arc">
            <a:avLst/>
          </a:prstGeom>
          <a:ln w="190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DA26D9-BF2D-F397-DD95-FE97910B1DBD}"/>
              </a:ext>
            </a:extLst>
          </p:cNvPr>
          <p:cNvSpPr txBox="1"/>
          <p:nvPr/>
        </p:nvSpPr>
        <p:spPr>
          <a:xfrm>
            <a:off x="235828" y="1110451"/>
            <a:ext cx="4603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JDK Installation</a:t>
            </a:r>
            <a:endParaRPr lang="en-IN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7CE402-7890-CF47-F20F-C1AB3CC76D4A}"/>
              </a:ext>
            </a:extLst>
          </p:cNvPr>
          <p:cNvSpPr txBox="1"/>
          <p:nvPr/>
        </p:nvSpPr>
        <p:spPr>
          <a:xfrm>
            <a:off x="6746265" y="1105156"/>
            <a:ext cx="4603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Tomcat Installation</a:t>
            </a:r>
            <a:endParaRPr lang="en-IN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02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9" grpId="0"/>
      <p:bldP spid="15" grpId="0"/>
      <p:bldP spid="16" grpId="0" animBg="1"/>
      <p:bldP spid="6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16075-02C3-3475-100C-2983FBC48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2: Containerize a sample web app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C99F6-16D1-2C26-FE60-7C90346AC07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63525" y="990600"/>
            <a:ext cx="11651764" cy="517525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a </a:t>
            </a:r>
            <a:r>
              <a:rPr lang="en-US" dirty="0" err="1"/>
              <a:t>Dockerfile</a:t>
            </a:r>
            <a:r>
              <a:rPr lang="en-US" dirty="0"/>
              <a:t> with below instructions</a:t>
            </a:r>
          </a:p>
          <a:p>
            <a:pPr marL="565150" lvl="1" indent="-342900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tomcat base image</a:t>
            </a:r>
          </a:p>
          <a:p>
            <a:pPr marL="565150" lvl="1" indent="-342900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Copy the WAR to the tomcat webapps folder</a:t>
            </a:r>
          </a:p>
          <a:p>
            <a:pPr marL="565150" lvl="1" indent="-342900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Expose port</a:t>
            </a:r>
          </a:p>
          <a:p>
            <a:pPr marL="565150" lvl="1" indent="-342900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Run Command to start 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 docker image: 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docker build . -t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tomcatcontainer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Run docker container: 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docker container run -d --it -p 80:8080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tomcatcontainer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Access the tomcat via URL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Stop the container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0345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023592-8722-C7BA-BE67-21FF0ED1E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for thoughts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9FE409-D5B4-0E6E-6B16-D5EC55CC3F47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Is microservice architecture and Docker container inter-dependent?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 microservices require to be delivered as docker containers?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 docker containers require that the application containerized to be a microservice?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7926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5B8BE-894D-82F4-D707-81D19585C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8399B-B972-C6B3-7596-5E23670CEDE9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>
                <a:hlinkClick r:id="rId2"/>
              </a:rPr>
              <a:t>https://www.freecodecamp.org/news/microservices-architecture-for-humans/</a:t>
            </a:r>
          </a:p>
          <a:p>
            <a:pPr marL="342900" indent="-342900">
              <a:buFontTx/>
              <a:buChar char="-"/>
            </a:pPr>
            <a:r>
              <a:rPr lang="en-US" dirty="0">
                <a:hlinkClick r:id="rId2"/>
              </a:rPr>
              <a:t>https://docs.docker.com/get-started/02_our_app/</a:t>
            </a:r>
          </a:p>
          <a:p>
            <a:pPr marL="342900" indent="-342900">
              <a:buFontTx/>
              <a:buChar char="-"/>
            </a:pPr>
            <a:r>
              <a:rPr lang="en-US" dirty="0">
                <a:hlinkClick r:id="rId2"/>
              </a:rPr>
              <a:t>https://github.com/docker/getting-started-app</a:t>
            </a:r>
          </a:p>
          <a:p>
            <a:pPr marL="342900" indent="-342900">
              <a:buFontTx/>
              <a:buChar char="-"/>
            </a:pPr>
            <a:r>
              <a:rPr lang="en-US" dirty="0">
                <a:hlinkClick r:id="rId2"/>
              </a:rPr>
              <a:t>https://github.com/docker/labs/blob/master/beginner/readme.md</a:t>
            </a:r>
          </a:p>
          <a:p>
            <a:pPr marL="342900" indent="-342900">
              <a:buFontTx/>
              <a:buChar char="-"/>
            </a:pPr>
            <a:r>
              <a:rPr lang="en-US" dirty="0">
                <a:hlinkClick r:id="rId2"/>
              </a:rPr>
              <a:t>https://docs.docker.com/engine/reference/builder/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>
                <a:hlinkClick r:id="rId3"/>
              </a:rPr>
              <a:t>https://docs.docker.com/develop/develop-images/dockerfile_best-practices/</a:t>
            </a:r>
            <a:r>
              <a:rPr lang="en-US" dirty="0"/>
              <a:t> </a:t>
            </a:r>
          </a:p>
          <a:p>
            <a:pPr marL="342900" indent="-342900">
              <a:buFontTx/>
              <a:buChar char="-"/>
            </a:pPr>
            <a:r>
              <a:rPr lang="en-US" dirty="0">
                <a:hlinkClick r:id="rId4"/>
              </a:rPr>
              <a:t>https://github.com/raghavendran-gopalakrishnan/K8S-Workshop</a:t>
            </a:r>
            <a:r>
              <a:rPr lang="en-US" dirty="0"/>
              <a:t> </a:t>
            </a:r>
          </a:p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116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1A58AB-C5F7-3AE6-3D48-D9F810187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152401"/>
            <a:ext cx="11486664" cy="781049"/>
          </a:xfrm>
        </p:spPr>
        <p:txBody>
          <a:bodyPr/>
          <a:lstStyle/>
          <a:p>
            <a:r>
              <a:rPr lang="en-US" dirty="0"/>
              <a:t>Workshop Plan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FF298B-E409-D149-AF57-8CEA9948D8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28624" y="771787"/>
            <a:ext cx="11486664" cy="5368953"/>
          </a:xfrm>
        </p:spPr>
        <p:txBody>
          <a:bodyPr/>
          <a:lstStyle/>
          <a:p>
            <a:r>
              <a:rPr lang="en-US" sz="1800" b="1" dirty="0"/>
              <a:t>Planned Outcome</a:t>
            </a:r>
          </a:p>
          <a:p>
            <a:r>
              <a:rPr lang="en-US" sz="1800" dirty="0"/>
              <a:t>At the end of the workshop, you should: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Be able to deploy and manage a full stack application in Kubernetes.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Have an understanding about the design aspects and best practices of microservices.</a:t>
            </a:r>
            <a:endParaRPr lang="en-IN" sz="1800" dirty="0"/>
          </a:p>
          <a:p>
            <a:r>
              <a:rPr lang="en-IN" sz="1800" b="1" dirty="0"/>
              <a:t>Session 1: Microservices and Docker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Microservices characteristics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Why Docker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Hands on: Creating a docker container</a:t>
            </a:r>
          </a:p>
          <a:p>
            <a:r>
              <a:rPr lang="en-US" sz="1800" b="1" dirty="0"/>
              <a:t>Session 2: Kubernetes Basics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Docker Hands on - continued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Understand why K8S is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Hands on: Deploying the container in K8S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K8S architecture (very high level)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12669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1A58AB-C5F7-3AE6-3D48-D9F810187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52401"/>
            <a:ext cx="11553339" cy="756443"/>
          </a:xfrm>
        </p:spPr>
        <p:txBody>
          <a:bodyPr/>
          <a:lstStyle/>
          <a:p>
            <a:r>
              <a:rPr lang="en-US" dirty="0"/>
              <a:t>Workshop Plan Continued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FF298B-E409-D149-AF57-8CEA9948D8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61949" y="908844"/>
            <a:ext cx="11553339" cy="5040311"/>
          </a:xfrm>
        </p:spPr>
        <p:txBody>
          <a:bodyPr/>
          <a:lstStyle/>
          <a:p>
            <a:r>
              <a:rPr lang="en-IN" sz="1800" b="1" dirty="0"/>
              <a:t>Session 3: Kubernetes II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Hands on: Deploying multiple containers – Services, Helm chart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Readiness and Liveness Probes</a:t>
            </a:r>
          </a:p>
          <a:p>
            <a:r>
              <a:rPr lang="en-US" sz="1800" b="1" dirty="0"/>
              <a:t>Session 4: Kubernetes III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Hands on: External configuration and data for these containers – Secrets, Config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Persistent storage</a:t>
            </a:r>
          </a:p>
          <a:p>
            <a:r>
              <a:rPr lang="en-US" sz="1800" b="1" dirty="0"/>
              <a:t>Session 5: Microservices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12 factor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Popular design patterns (sidecar, ambassador, adapter,..)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Deployment strategies, Init containers, </a:t>
            </a:r>
            <a:r>
              <a:rPr lang="en-US" sz="1800" dirty="0" err="1"/>
              <a:t>Daemonsets</a:t>
            </a:r>
            <a:endParaRPr lang="en-US" sz="1800" dirty="0"/>
          </a:p>
          <a:p>
            <a:r>
              <a:rPr lang="en-US" sz="1800" b="1" dirty="0"/>
              <a:t>Session 6: 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Thought exercise on migrating an on-prem to microservices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Open discussion</a:t>
            </a:r>
          </a:p>
          <a:p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424986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E3ABF2-0C31-B096-2E6E-1B999FE00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7905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56419A-A4FC-2EC5-0243-8AD854CA1B70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854133" y="721348"/>
            <a:ext cx="10287921" cy="4812760"/>
          </a:xfrm>
        </p:spPr>
      </p:pic>
    </p:spTree>
    <p:extLst>
      <p:ext uri="{BB962C8B-B14F-4D97-AF65-F5344CB8AC3E}">
        <p14:creationId xmlns:p14="http://schemas.microsoft.com/office/powerpoint/2010/main" val="3880412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5E982E-14A2-8586-1187-5E454D046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25" y="343949"/>
            <a:ext cx="10904956" cy="550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91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349FEC4-E7CD-70B6-1B1F-29E3B2D27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256" y="311704"/>
            <a:ext cx="8222697" cy="578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182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FBB1C1-3C8C-5B7F-221B-DF2AFCA348BF}"/>
              </a:ext>
            </a:extLst>
          </p:cNvPr>
          <p:cNvSpPr>
            <a:spLocks noGrp="1"/>
          </p:cNvSpPr>
          <p:nvPr>
            <p:ph type="body" sz="quarter" idx="135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Service independence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881BF8-E586-47B0-B6F1-B0C6BBEE6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characteristics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B60C9B-037F-5243-0D7D-616D516A401B}"/>
              </a:ext>
            </a:extLst>
          </p:cNvPr>
          <p:cNvSpPr>
            <a:spLocks noGrp="1"/>
          </p:cNvSpPr>
          <p:nvPr>
            <p:ph type="body" sz="quarter" idx="133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Independently deployable. </a:t>
            </a:r>
          </a:p>
          <a:p>
            <a:pPr marL="285750" indent="-285750">
              <a:buFontTx/>
              <a:buChar char="-"/>
            </a:pPr>
            <a:r>
              <a:rPr lang="en-US" dirty="0"/>
              <a:t>Greater flexibility in development and scaling.</a:t>
            </a:r>
          </a:p>
          <a:p>
            <a:pPr marL="285750" indent="-285750">
              <a:buFontTx/>
              <a:buChar char="-"/>
            </a:pPr>
            <a:r>
              <a:rPr lang="en-US" dirty="0"/>
              <a:t>Each service can be written in a different programming language or technology stack.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5CB20-C238-93DC-8036-D0FC5015F223}"/>
              </a:ext>
            </a:extLst>
          </p:cNvPr>
          <p:cNvSpPr>
            <a:spLocks noGrp="1"/>
          </p:cNvSpPr>
          <p:nvPr>
            <p:ph type="body" sz="quarter" idx="16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Decentralized data management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FA7687F-436B-0B16-94CC-B83EFE787FF0}"/>
              </a:ext>
            </a:extLst>
          </p:cNvPr>
          <p:cNvSpPr>
            <a:spLocks noGrp="1"/>
          </p:cNvSpPr>
          <p:nvPr>
            <p:ph type="body" sz="quarter" idx="163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Each microservice can have its own database.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Data isolation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Reduced coupling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Better data management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544CD8B-1DA9-4D44-D3E0-CF09260F4E8D}"/>
              </a:ext>
            </a:extLst>
          </p:cNvPr>
          <p:cNvSpPr>
            <a:spLocks noGrp="1"/>
          </p:cNvSpPr>
          <p:nvPr>
            <p:ph type="body" sz="quarter" idx="16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Single Responsibility Principle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2A453609-977E-CA93-E196-67F1529DB940}"/>
              </a:ext>
            </a:extLst>
          </p:cNvPr>
          <p:cNvPicPr>
            <a:picLocks noGrp="1" noChangeAspect="1"/>
          </p:cNvPicPr>
          <p:nvPr>
            <p:ph type="pic" sz="quarter" idx="165"/>
          </p:nvPr>
        </p:nvPicPr>
        <p:blipFill>
          <a:blip r:embed="rId2"/>
          <a:srcRect t="307" b="307"/>
          <a:stretch/>
        </p:blipFill>
        <p:spPr>
          <a:xfrm>
            <a:off x="5051707" y="1125538"/>
            <a:ext cx="2043536" cy="1477255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DDAE7A5-35C1-0DC6-E444-16CD2A20BB4C}"/>
              </a:ext>
            </a:extLst>
          </p:cNvPr>
          <p:cNvSpPr>
            <a:spLocks noGrp="1"/>
          </p:cNvSpPr>
          <p:nvPr>
            <p:ph type="body" sz="quarter" idx="166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Each microservice has a single, well-defined responsibility.</a:t>
            </a:r>
          </a:p>
          <a:p>
            <a:pPr marL="285750" indent="-285750">
              <a:buFontTx/>
              <a:buChar char="-"/>
            </a:pPr>
            <a:r>
              <a:rPr lang="en-US" dirty="0"/>
              <a:t>Easier to develop, test, and maintain.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86494BE-AD6B-7B75-98C6-6D40C308BC9A}"/>
              </a:ext>
            </a:extLst>
          </p:cNvPr>
          <p:cNvSpPr>
            <a:spLocks noGrp="1"/>
          </p:cNvSpPr>
          <p:nvPr>
            <p:ph type="body" sz="quarter" idx="167"/>
          </p:nvPr>
        </p:nvSpPr>
        <p:spPr/>
        <p:txBody>
          <a:bodyPr/>
          <a:lstStyle/>
          <a:p>
            <a:r>
              <a:rPr lang="en-US" dirty="0"/>
              <a:t>Scalability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06F4A54-5007-33E7-6CDF-33E2C6EBCA94}"/>
              </a:ext>
            </a:extLst>
          </p:cNvPr>
          <p:cNvSpPr>
            <a:spLocks noGrp="1"/>
          </p:cNvSpPr>
          <p:nvPr>
            <p:ph type="body" sz="quarter" idx="169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Ability to scale individual services independently.</a:t>
            </a:r>
          </a:p>
          <a:p>
            <a:pPr marL="285750" indent="-285750">
              <a:buFontTx/>
              <a:buChar char="-"/>
            </a:pPr>
            <a:r>
              <a:rPr lang="en-US" dirty="0"/>
              <a:t>Efficient resource utilization, cost savings, and improved performance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4BB8939-7204-3E70-A790-C316FB9F509A}"/>
              </a:ext>
            </a:extLst>
          </p:cNvPr>
          <p:cNvSpPr>
            <a:spLocks noGrp="1"/>
          </p:cNvSpPr>
          <p:nvPr>
            <p:ph type="body" sz="quarter" idx="170"/>
          </p:nvPr>
        </p:nvSpPr>
        <p:spPr/>
        <p:txBody>
          <a:bodyPr/>
          <a:lstStyle/>
          <a:p>
            <a:r>
              <a:rPr lang="en-US" dirty="0"/>
              <a:t>Resilience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27F1869-BAC8-911A-29C4-EC3D71B51A0D}"/>
              </a:ext>
            </a:extLst>
          </p:cNvPr>
          <p:cNvSpPr>
            <a:spLocks noGrp="1"/>
          </p:cNvSpPr>
          <p:nvPr>
            <p:ph type="body" sz="quarter" idx="17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Promotes resilience through redundancy and fault tolerance.</a:t>
            </a:r>
          </a:p>
          <a:p>
            <a:pPr marL="285750" indent="-285750">
              <a:buFontTx/>
              <a:buChar char="-"/>
            </a:pPr>
            <a:r>
              <a:rPr lang="en-US" dirty="0"/>
              <a:t>If one service fails, the rest of the application can continue to function.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8E4395-D47D-4AA0-A12F-F02E3AD85116}"/>
              </a:ext>
            </a:extLst>
          </p:cNvPr>
          <p:cNvPicPr>
            <a:picLocks noGrp="1" noChangeAspect="1" noChangeArrowheads="1"/>
          </p:cNvPicPr>
          <p:nvPr>
            <p:ph type="pic" sz="quarter" idx="12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5" r="18665"/>
          <a:stretch>
            <a:fillRect/>
          </a:stretch>
        </p:blipFill>
        <p:spPr bwMode="auto">
          <a:xfrm>
            <a:off x="416139" y="1287417"/>
            <a:ext cx="1835543" cy="113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4. Data Management Patterns - Design Patterns for Cloud Native Applications  [Book]">
            <a:extLst>
              <a:ext uri="{FF2B5EF4-FFF2-40B4-BE49-F238E27FC236}">
                <a16:creationId xmlns:a16="http://schemas.microsoft.com/office/drawing/2014/main" id="{04A4137A-20F6-CB65-3C2C-69D304D58D4E}"/>
              </a:ext>
            </a:extLst>
          </p:cNvPr>
          <p:cNvPicPr>
            <a:picLocks noGrp="1" noChangeAspect="1" noChangeArrowheads="1"/>
          </p:cNvPicPr>
          <p:nvPr>
            <p:ph type="pic" sz="quarter" idx="16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" r="239"/>
          <a:stretch>
            <a:fillRect/>
          </a:stretch>
        </p:blipFill>
        <p:spPr bwMode="auto">
          <a:xfrm>
            <a:off x="2697995" y="1392075"/>
            <a:ext cx="2032000" cy="104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7B888256-5D86-48C7-EA97-DCB25D0CD87A}"/>
              </a:ext>
            </a:extLst>
          </p:cNvPr>
          <p:cNvPicPr>
            <a:picLocks noGrp="1" noChangeAspect="1"/>
          </p:cNvPicPr>
          <p:nvPr>
            <p:ph type="pic" sz="quarter" idx="168"/>
          </p:nvPr>
        </p:nvPicPr>
        <p:blipFill>
          <a:blip r:embed="rId5"/>
          <a:srcRect t="5668" b="5668"/>
          <a:stretch/>
        </p:blipFill>
        <p:spPr>
          <a:xfrm>
            <a:off x="7824505" y="1013770"/>
            <a:ext cx="1249250" cy="1533415"/>
          </a:xfrm>
        </p:spPr>
      </p:pic>
      <p:pic>
        <p:nvPicPr>
          <p:cNvPr id="1030" name="Picture 6" descr="Cover image for Resilience pattern for Java microservices. The Circuit Breaker.">
            <a:extLst>
              <a:ext uri="{FF2B5EF4-FFF2-40B4-BE49-F238E27FC236}">
                <a16:creationId xmlns:a16="http://schemas.microsoft.com/office/drawing/2014/main" id="{BD8A37C8-EFED-84BB-6E04-6E22AAF21CF4}"/>
              </a:ext>
            </a:extLst>
          </p:cNvPr>
          <p:cNvPicPr>
            <a:picLocks noGrp="1" noChangeAspect="1" noChangeArrowheads="1"/>
          </p:cNvPicPr>
          <p:nvPr>
            <p:ph type="pic" sz="quarter" idx="17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2" r="21642"/>
          <a:stretch>
            <a:fillRect/>
          </a:stretch>
        </p:blipFill>
        <p:spPr bwMode="auto">
          <a:xfrm>
            <a:off x="9961159" y="1125539"/>
            <a:ext cx="1751415" cy="129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059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 build="p"/>
      <p:bldP spid="11" grpId="0" build="p"/>
      <p:bldP spid="14" grpId="0" build="p"/>
      <p:bldP spid="17" grpId="0" build="p"/>
    </p:bldLst>
  </p:timing>
</p:sld>
</file>

<file path=ppt/theme/theme1.xml><?xml version="1.0" encoding="utf-8"?>
<a:theme xmlns:a="http://schemas.openxmlformats.org/drawingml/2006/main" name="OT-PPT-Theme-2021">
  <a:themeElements>
    <a:clrScheme name="Custom 2">
      <a:dk1>
        <a:srgbClr val="000000"/>
      </a:dk1>
      <a:lt1>
        <a:srgbClr val="FFFFFF"/>
      </a:lt1>
      <a:dk2>
        <a:srgbClr val="383848"/>
      </a:dk2>
      <a:lt2>
        <a:srgbClr val="E8E9EC"/>
      </a:lt2>
      <a:accent1>
        <a:srgbClr val="00008B"/>
      </a:accent1>
      <a:accent2>
        <a:srgbClr val="1A69FF"/>
      </a:accent2>
      <a:accent3>
        <a:srgbClr val="67677C"/>
      </a:accent3>
      <a:accent4>
        <a:srgbClr val="E8E9EC"/>
      </a:accent4>
      <a:accent5>
        <a:srgbClr val="00E6E6"/>
      </a:accent5>
      <a:accent6>
        <a:srgbClr val="001D50"/>
      </a:accent6>
      <a:hlink>
        <a:srgbClr val="1A69FF"/>
      </a:hlink>
      <a:folHlink>
        <a:srgbClr val="DCE3F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penTex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spcBef>
            <a:spcPts val="0"/>
          </a:spcBef>
          <a:spcAft>
            <a:spcPts val="0"/>
          </a:spcAft>
          <a:defRPr dirty="0" err="1" smtClean="0"/>
        </a:defPPr>
      </a:lstStyle>
    </a:txDef>
  </a:objectDefaults>
  <a:extraClrSchemeLst/>
  <a:custClrLst>
    <a:custClr name="OT Blue">
      <a:srgbClr val="0072AA"/>
    </a:custClr>
    <a:custClr name="OT Mid Blue">
      <a:srgbClr val="2DA3E0"/>
    </a:custClr>
    <a:custClr name="OT Gray">
      <a:srgbClr val="9F9FA2"/>
    </a:custClr>
    <a:custClr name="ECM">
      <a:srgbClr val="2DA3E0"/>
    </a:custClr>
    <a:custClr name="BPM">
      <a:srgbClr val="00A389"/>
    </a:custClr>
    <a:custClr name="CEM">
      <a:srgbClr val="9370B1"/>
    </a:custClr>
    <a:custClr name="Discovery">
      <a:srgbClr val="EEB111"/>
    </a:custClr>
    <a:custClr name="iX">
      <a:srgbClr val="8DC63F"/>
    </a:custClr>
  </a:custClrLst>
  <a:extLst>
    <a:ext uri="{05A4C25C-085E-4340-85A3-A5531E510DB2}">
      <thm15:themeFamily xmlns:thm15="http://schemas.microsoft.com/office/thememl/2012/main" name="OT-PPT-Theme-2021" id="{7806DA3A-2B76-5C43-982F-E0C787514AFF}" vid="{DF8D9FB0-FEA7-744A-B945-F6B63D35C81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OpenText-Cybersecurity_PPT-Presentation-Light-2023</Template>
  <TotalTime>4139</TotalTime>
  <Words>830</Words>
  <Application>Microsoft Office PowerPoint</Application>
  <PresentationFormat>Widescreen</PresentationFormat>
  <Paragraphs>133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OT-PPT-Theme-2021</vt:lpstr>
      <vt:lpstr>PowerPoint Presentation</vt:lpstr>
      <vt:lpstr>Agenda</vt:lpstr>
      <vt:lpstr>Workshop Plan</vt:lpstr>
      <vt:lpstr>Workshop Plan Continued</vt:lpstr>
      <vt:lpstr>Microservices</vt:lpstr>
      <vt:lpstr>PowerPoint Presentation</vt:lpstr>
      <vt:lpstr>PowerPoint Presentation</vt:lpstr>
      <vt:lpstr>PowerPoint Presentation</vt:lpstr>
      <vt:lpstr>Key characteristics</vt:lpstr>
      <vt:lpstr>PowerPoint Presentation</vt:lpstr>
      <vt:lpstr>Containerization</vt:lpstr>
      <vt:lpstr>PowerPoint Presentation</vt:lpstr>
      <vt:lpstr>Docker</vt:lpstr>
      <vt:lpstr>Docker</vt:lpstr>
      <vt:lpstr>Why Docker </vt:lpstr>
      <vt:lpstr>Docker Architecture </vt:lpstr>
      <vt:lpstr>Exercise 1 – Build nginx container with a static webpage</vt:lpstr>
      <vt:lpstr>Exercise 1 – Contd.</vt:lpstr>
      <vt:lpstr>PowerPoint Presentation</vt:lpstr>
      <vt:lpstr>Traditional Installation of Java Web Application</vt:lpstr>
      <vt:lpstr>Installed Application on Disk</vt:lpstr>
      <vt:lpstr>Exercise 2: Containerize a sample web app</vt:lpstr>
      <vt:lpstr>Food for thoughts</vt:lpstr>
      <vt:lpstr>Further reading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Harippriya Sivapatham</dc:creator>
  <cp:lastModifiedBy>Raghavendran Gopalakrishnan</cp:lastModifiedBy>
  <cp:revision>47</cp:revision>
  <dcterms:created xsi:type="dcterms:W3CDTF">2023-10-14T06:13:17Z</dcterms:created>
  <dcterms:modified xsi:type="dcterms:W3CDTF">2024-03-01T07:56:29Z</dcterms:modified>
</cp:coreProperties>
</file>